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87" r:id="rId2"/>
    <p:sldId id="512" r:id="rId3"/>
    <p:sldId id="520" r:id="rId4"/>
    <p:sldId id="514" r:id="rId5"/>
    <p:sldId id="533" r:id="rId6"/>
    <p:sldId id="535" r:id="rId7"/>
    <p:sldId id="517" r:id="rId8"/>
    <p:sldId id="532" r:id="rId9"/>
    <p:sldId id="537" r:id="rId10"/>
    <p:sldId id="541" r:id="rId11"/>
    <p:sldId id="522" r:id="rId12"/>
    <p:sldId id="525" r:id="rId13"/>
    <p:sldId id="552" r:id="rId14"/>
    <p:sldId id="542" r:id="rId15"/>
    <p:sldId id="545" r:id="rId16"/>
    <p:sldId id="546" r:id="rId17"/>
    <p:sldId id="547" r:id="rId18"/>
    <p:sldId id="548" r:id="rId19"/>
    <p:sldId id="549" r:id="rId20"/>
    <p:sldId id="539" r:id="rId21"/>
    <p:sldId id="519" r:id="rId22"/>
    <p:sldId id="540" r:id="rId23"/>
    <p:sldId id="543" r:id="rId24"/>
    <p:sldId id="513" r:id="rId25"/>
    <p:sldId id="528" r:id="rId26"/>
    <p:sldId id="551" r:id="rId27"/>
    <p:sldId id="550" r:id="rId28"/>
    <p:sldId id="544" r:id="rId29"/>
    <p:sldId id="511" r:id="rId3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AFABAB"/>
    <a:srgbClr val="A6D4DB"/>
    <a:srgbClr val="727C87"/>
    <a:srgbClr val="E9E4E1"/>
    <a:srgbClr val="2D4B2B"/>
    <a:srgbClr val="3D643A"/>
    <a:srgbClr val="1D301C"/>
    <a:srgbClr val="F66A81"/>
    <a:srgbClr val="FBB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561" autoAdjust="0"/>
  </p:normalViewPr>
  <p:slideViewPr>
    <p:cSldViewPr snapToGrid="0">
      <p:cViewPr varScale="1">
        <p:scale>
          <a:sx n="98" d="100"/>
          <a:sy n="98" d="100"/>
        </p:scale>
        <p:origin x="768" y="8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54726" y="2702269"/>
            <a:ext cx="3979655" cy="1100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전공 어휘학습 프로그램</a:t>
            </a:r>
            <a:endParaRPr lang="en-US" altLang="ko-KR" sz="2800" spc="-15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시스템프로그래밍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팀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51088" y="6031545"/>
            <a:ext cx="3979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시스템프로그래밍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팀원 김효선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추재호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편예린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한수진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프로젝트 개요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97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24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프로젝트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4EFEF8E7-E2E5-46E0-ACD9-BEAA869FE145}"/>
              </a:ext>
            </a:extLst>
          </p:cNvPr>
          <p:cNvSpPr/>
          <p:nvPr/>
        </p:nvSpPr>
        <p:spPr>
          <a:xfrm>
            <a:off x="2355873" y="4971847"/>
            <a:ext cx="1121259" cy="255862"/>
          </a:xfrm>
          <a:prstGeom prst="parallelogram">
            <a:avLst/>
          </a:prstGeom>
          <a:solidFill>
            <a:srgbClr val="9B979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022878A-353A-47BD-AFCE-74A20948AD58}"/>
              </a:ext>
            </a:extLst>
          </p:cNvPr>
          <p:cNvSpPr/>
          <p:nvPr/>
        </p:nvSpPr>
        <p:spPr>
          <a:xfrm>
            <a:off x="5476123" y="1362619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51E6C77-728A-462E-9F57-FCAE90D42875}"/>
              </a:ext>
            </a:extLst>
          </p:cNvPr>
          <p:cNvSpPr/>
          <p:nvPr/>
        </p:nvSpPr>
        <p:spPr>
          <a:xfrm>
            <a:off x="2265009" y="1351588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04E9E38-240D-4D84-800E-C57C42FAB883}"/>
              </a:ext>
            </a:extLst>
          </p:cNvPr>
          <p:cNvSpPr/>
          <p:nvPr/>
        </p:nvSpPr>
        <p:spPr>
          <a:xfrm>
            <a:off x="1961664" y="1690730"/>
            <a:ext cx="28559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Part.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87BAC2-91A0-4BBB-885F-5372DE973EDC}"/>
              </a:ext>
            </a:extLst>
          </p:cNvPr>
          <p:cNvCxnSpPr/>
          <p:nvPr/>
        </p:nvCxnSpPr>
        <p:spPr>
          <a:xfrm>
            <a:off x="2603724" y="2152253"/>
            <a:ext cx="158646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458F936-E63F-4A13-8B0D-9ECBED9B54C2}"/>
              </a:ext>
            </a:extLst>
          </p:cNvPr>
          <p:cNvSpPr/>
          <p:nvPr/>
        </p:nvSpPr>
        <p:spPr>
          <a:xfrm>
            <a:off x="1944411" y="2291707"/>
            <a:ext cx="285593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랭킹 학습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과목별 파일 有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A790F6-0C65-4E6A-AD9F-30DFC5A4D5EA}"/>
              </a:ext>
            </a:extLst>
          </p:cNvPr>
          <p:cNvSpPr/>
          <p:nvPr/>
        </p:nvSpPr>
        <p:spPr>
          <a:xfrm>
            <a:off x="5172778" y="1701761"/>
            <a:ext cx="28559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Part. 2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C344573-0B48-4FDF-97FC-887951FBCB31}"/>
              </a:ext>
            </a:extLst>
          </p:cNvPr>
          <p:cNvCxnSpPr/>
          <p:nvPr/>
        </p:nvCxnSpPr>
        <p:spPr>
          <a:xfrm>
            <a:off x="5814838" y="2163284"/>
            <a:ext cx="158646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3EBB99-8C58-45C6-9865-AAC90A5E9AA5}"/>
              </a:ext>
            </a:extLst>
          </p:cNvPr>
          <p:cNvSpPr/>
          <p:nvPr/>
        </p:nvSpPr>
        <p:spPr>
          <a:xfrm>
            <a:off x="5155525" y="2302738"/>
            <a:ext cx="285593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개인 학습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개인 커스텀 파일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7659784-BE7F-4A1D-BC5A-31FE353A4EEA}"/>
              </a:ext>
            </a:extLst>
          </p:cNvPr>
          <p:cNvCxnSpPr>
            <a:endCxn id="52" idx="2"/>
          </p:cNvCxnSpPr>
          <p:nvPr/>
        </p:nvCxnSpPr>
        <p:spPr>
          <a:xfrm flipV="1">
            <a:off x="4641051" y="4989741"/>
            <a:ext cx="1342463" cy="41587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A2DB699-5D9D-4E83-B442-7F9BE2C47E6D}"/>
              </a:ext>
            </a:extLst>
          </p:cNvPr>
          <p:cNvCxnSpPr>
            <a:cxnSpLocks/>
            <a:stCxn id="47" idx="5"/>
            <a:endCxn id="49" idx="2"/>
          </p:cNvCxnSpPr>
          <p:nvPr/>
        </p:nvCxnSpPr>
        <p:spPr>
          <a:xfrm>
            <a:off x="2983285" y="4798419"/>
            <a:ext cx="1467097" cy="60271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F0B3F10-BE11-447A-84AC-DF928384E618}"/>
              </a:ext>
            </a:extLst>
          </p:cNvPr>
          <p:cNvSpPr/>
          <p:nvPr/>
        </p:nvSpPr>
        <p:spPr>
          <a:xfrm>
            <a:off x="2734483" y="4549617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79413AB-F3E4-47A2-9AA9-54E8C252A2E4}"/>
              </a:ext>
            </a:extLst>
          </p:cNvPr>
          <p:cNvSpPr/>
          <p:nvPr/>
        </p:nvSpPr>
        <p:spPr>
          <a:xfrm>
            <a:off x="2791587" y="4606721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E3B083E-E02B-4C68-80F6-E1FE1CD04FFF}"/>
              </a:ext>
            </a:extLst>
          </p:cNvPr>
          <p:cNvSpPr/>
          <p:nvPr/>
        </p:nvSpPr>
        <p:spPr>
          <a:xfrm>
            <a:off x="4450382" y="5255393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6518B78-B97E-433D-BFAF-118696C0D3BF}"/>
              </a:ext>
            </a:extLst>
          </p:cNvPr>
          <p:cNvSpPr/>
          <p:nvPr/>
        </p:nvSpPr>
        <p:spPr>
          <a:xfrm>
            <a:off x="4507486" y="5312497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6F2CDE-68B0-4D94-8545-64CC95DB0C7E}"/>
              </a:ext>
            </a:extLst>
          </p:cNvPr>
          <p:cNvSpPr/>
          <p:nvPr/>
        </p:nvSpPr>
        <p:spPr>
          <a:xfrm>
            <a:off x="4063695" y="5785443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게임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CDC9A1-29FB-41DF-9F4E-B6174712DEA5}"/>
              </a:ext>
            </a:extLst>
          </p:cNvPr>
          <p:cNvSpPr/>
          <p:nvPr/>
        </p:nvSpPr>
        <p:spPr>
          <a:xfrm>
            <a:off x="5983514" y="4843996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3D91752-1F69-4FF0-8417-89A7E28AFDC4}"/>
              </a:ext>
            </a:extLst>
          </p:cNvPr>
          <p:cNvSpPr/>
          <p:nvPr/>
        </p:nvSpPr>
        <p:spPr>
          <a:xfrm>
            <a:off x="6040618" y="4901100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47BAF0-343E-4230-B2E7-8168856F82EA}"/>
              </a:ext>
            </a:extLst>
          </p:cNvPr>
          <p:cNvSpPr/>
          <p:nvPr/>
        </p:nvSpPr>
        <p:spPr>
          <a:xfrm>
            <a:off x="5628739" y="5321021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 학습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6B3A5AB-E98B-4B60-AFD8-0EE3B6BE0C3B}"/>
              </a:ext>
            </a:extLst>
          </p:cNvPr>
          <p:cNvSpPr/>
          <p:nvPr/>
        </p:nvSpPr>
        <p:spPr>
          <a:xfrm>
            <a:off x="7519339" y="436188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307C53-B075-4915-BFD6-39A269C073BD}"/>
              </a:ext>
            </a:extLst>
          </p:cNvPr>
          <p:cNvSpPr/>
          <p:nvPr/>
        </p:nvSpPr>
        <p:spPr>
          <a:xfrm>
            <a:off x="7576443" y="441898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93E5B5-D74C-48EE-9EAE-40BA22FEDB46}"/>
              </a:ext>
            </a:extLst>
          </p:cNvPr>
          <p:cNvSpPr/>
          <p:nvPr/>
        </p:nvSpPr>
        <p:spPr>
          <a:xfrm>
            <a:off x="7268758" y="4838910"/>
            <a:ext cx="819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나가기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6F94909-0A6B-4692-9ACB-ADD5534913E0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 flipV="1">
            <a:off x="6275004" y="4507630"/>
            <a:ext cx="1244335" cy="4821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E962967-A5FC-4E7E-9222-2C13CCD5CDCF}"/>
              </a:ext>
            </a:extLst>
          </p:cNvPr>
          <p:cNvSpPr/>
          <p:nvPr/>
        </p:nvSpPr>
        <p:spPr>
          <a:xfrm>
            <a:off x="501886" y="3868040"/>
            <a:ext cx="185569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Main Page :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F562CB-56B5-4C99-B583-0214FD148BF1}"/>
              </a:ext>
            </a:extLst>
          </p:cNvPr>
          <p:cNvSpPr/>
          <p:nvPr/>
        </p:nvSpPr>
        <p:spPr>
          <a:xfrm>
            <a:off x="501886" y="995777"/>
            <a:ext cx="212102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Main Function :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0C923FB-9C65-496D-ABB3-F029E480024B}"/>
              </a:ext>
            </a:extLst>
          </p:cNvPr>
          <p:cNvSpPr/>
          <p:nvPr/>
        </p:nvSpPr>
        <p:spPr>
          <a:xfrm>
            <a:off x="2374096" y="4964496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확인</a:t>
            </a:r>
          </a:p>
        </p:txBody>
      </p:sp>
    </p:spTree>
    <p:extLst>
      <p:ext uri="{BB962C8B-B14F-4D97-AF65-F5344CB8AC3E}">
        <p14:creationId xmlns:p14="http://schemas.microsoft.com/office/powerpoint/2010/main" val="312469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52BC4-4816-4B6C-8EB1-9D094ACDF500}"/>
              </a:ext>
            </a:extLst>
          </p:cNvPr>
          <p:cNvSpPr/>
          <p:nvPr/>
        </p:nvSpPr>
        <p:spPr>
          <a:xfrm>
            <a:off x="367543" y="146752"/>
            <a:ext cx="1924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프로젝트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F87AE5A6-B1E3-4A9D-91C8-BD0497A8810C}"/>
              </a:ext>
            </a:extLst>
          </p:cNvPr>
          <p:cNvSpPr/>
          <p:nvPr/>
        </p:nvSpPr>
        <p:spPr>
          <a:xfrm>
            <a:off x="4016609" y="5795111"/>
            <a:ext cx="1121259" cy="255862"/>
          </a:xfrm>
          <a:prstGeom prst="parallelogram">
            <a:avLst/>
          </a:prstGeom>
          <a:solidFill>
            <a:srgbClr val="9B979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67FB2FA9-3276-4EF1-BA46-49CCF78E98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5" y="1681311"/>
            <a:ext cx="1395788" cy="1560357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C1F98FEF-05E7-4D10-AD52-0227AEFEF274}"/>
              </a:ext>
            </a:extLst>
          </p:cNvPr>
          <p:cNvSpPr/>
          <p:nvPr/>
        </p:nvSpPr>
        <p:spPr>
          <a:xfrm>
            <a:off x="550946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80A0E14-EDD1-4996-9ADA-CA4D2C74557F}"/>
              </a:ext>
            </a:extLst>
          </p:cNvPr>
          <p:cNvSpPr/>
          <p:nvPr/>
        </p:nvSpPr>
        <p:spPr>
          <a:xfrm>
            <a:off x="3828377" y="135442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7A25CC-293F-4F05-8D7A-655AFD49BB70}"/>
              </a:ext>
            </a:extLst>
          </p:cNvPr>
          <p:cNvSpPr/>
          <p:nvPr/>
        </p:nvSpPr>
        <p:spPr>
          <a:xfrm>
            <a:off x="7105808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9FB37F5-2EDC-46AF-A7D4-74E5B515BB98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2800192" y="2461491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8FFCD7D-201F-43E0-9383-C8417E14AADF}"/>
              </a:ext>
            </a:extLst>
          </p:cNvPr>
          <p:cNvCxnSpPr>
            <a:cxnSpLocks/>
          </p:cNvCxnSpPr>
          <p:nvPr/>
        </p:nvCxnSpPr>
        <p:spPr>
          <a:xfrm>
            <a:off x="6077623" y="2479050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18C4F63B-C35D-4803-A051-769071D37D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4" y="2127221"/>
            <a:ext cx="650238" cy="65023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01724AB-6768-485F-9917-B8CD818166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31" y="1500163"/>
            <a:ext cx="1869537" cy="1869537"/>
          </a:xfrm>
          <a:prstGeom prst="rect">
            <a:avLst/>
          </a:prstGeom>
        </p:spPr>
      </p:pic>
      <p:pic>
        <p:nvPicPr>
          <p:cNvPr id="55" name="그림 54" descr="방이(가) 표시된 사진&#10;&#10;자동 생성된 설명">
            <a:extLst>
              <a:ext uri="{FF2B5EF4-FFF2-40B4-BE49-F238E27FC236}">
                <a16:creationId xmlns:a16="http://schemas.microsoft.com/office/drawing/2014/main" id="{FD486007-DE9D-4F33-B72C-7EDF696AAB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738" y="1756546"/>
            <a:ext cx="1391587" cy="139158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582D1-CD10-4F59-BD8B-A6F74275BFA4}"/>
              </a:ext>
            </a:extLst>
          </p:cNvPr>
          <p:cNvSpPr/>
          <p:nvPr/>
        </p:nvSpPr>
        <p:spPr>
          <a:xfrm>
            <a:off x="24760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과목 선택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9AB66A-C98D-4702-B959-B80090F66BFF}"/>
              </a:ext>
            </a:extLst>
          </p:cNvPr>
          <p:cNvSpPr/>
          <p:nvPr/>
        </p:nvSpPr>
        <p:spPr>
          <a:xfrm>
            <a:off x="349663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문제 풀기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A06EEB6-2D5C-4EAF-A675-70FD54042E44}"/>
              </a:ext>
            </a:extLst>
          </p:cNvPr>
          <p:cNvSpPr/>
          <p:nvPr/>
        </p:nvSpPr>
        <p:spPr>
          <a:xfrm>
            <a:off x="6802463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랭크 등록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057962A-CEDE-4E1C-AD5D-A7E488AE02EE}"/>
              </a:ext>
            </a:extLst>
          </p:cNvPr>
          <p:cNvCxnSpPr>
            <a:endCxn id="67" idx="2"/>
          </p:cNvCxnSpPr>
          <p:nvPr/>
        </p:nvCxnSpPr>
        <p:spPr>
          <a:xfrm flipV="1">
            <a:off x="4641051" y="4989741"/>
            <a:ext cx="1342463" cy="41587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7FB9B9C-3A43-4357-9B64-3A11540B40F7}"/>
              </a:ext>
            </a:extLst>
          </p:cNvPr>
          <p:cNvCxnSpPr>
            <a:cxnSpLocks/>
            <a:stCxn id="61" idx="5"/>
            <a:endCxn id="64" idx="2"/>
          </p:cNvCxnSpPr>
          <p:nvPr/>
        </p:nvCxnSpPr>
        <p:spPr>
          <a:xfrm>
            <a:off x="2983285" y="4798419"/>
            <a:ext cx="1467097" cy="60271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BE3A20-5F93-4D16-B762-2E1A692B1086}"/>
              </a:ext>
            </a:extLst>
          </p:cNvPr>
          <p:cNvSpPr/>
          <p:nvPr/>
        </p:nvSpPr>
        <p:spPr>
          <a:xfrm>
            <a:off x="2734483" y="4549617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73D05BA-37A4-4FEB-8994-79E1B8A1B181}"/>
              </a:ext>
            </a:extLst>
          </p:cNvPr>
          <p:cNvSpPr/>
          <p:nvPr/>
        </p:nvSpPr>
        <p:spPr>
          <a:xfrm>
            <a:off x="2791587" y="4606721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ED6C7B-58E1-4CDB-84D4-FD035B9AD0D9}"/>
              </a:ext>
            </a:extLst>
          </p:cNvPr>
          <p:cNvSpPr/>
          <p:nvPr/>
        </p:nvSpPr>
        <p:spPr>
          <a:xfrm>
            <a:off x="2379707" y="4964496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확인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6EECB8B-6CDC-43E7-A54C-02228CEB2074}"/>
              </a:ext>
            </a:extLst>
          </p:cNvPr>
          <p:cNvSpPr/>
          <p:nvPr/>
        </p:nvSpPr>
        <p:spPr>
          <a:xfrm>
            <a:off x="4450382" y="5255393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353EA6A-8883-47C4-B8FD-EE936D87345D}"/>
              </a:ext>
            </a:extLst>
          </p:cNvPr>
          <p:cNvSpPr/>
          <p:nvPr/>
        </p:nvSpPr>
        <p:spPr>
          <a:xfrm>
            <a:off x="4507486" y="5312497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AB4979-3E68-471F-8F2E-7A24B3216689}"/>
              </a:ext>
            </a:extLst>
          </p:cNvPr>
          <p:cNvSpPr/>
          <p:nvPr/>
        </p:nvSpPr>
        <p:spPr>
          <a:xfrm>
            <a:off x="4058084" y="5785443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게임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2929973-862A-4DA4-B50E-AECA4649C8FF}"/>
              </a:ext>
            </a:extLst>
          </p:cNvPr>
          <p:cNvSpPr/>
          <p:nvPr/>
        </p:nvSpPr>
        <p:spPr>
          <a:xfrm>
            <a:off x="5983514" y="4843996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35F1796-EAF2-4E97-8820-F2B7C4C47E05}"/>
              </a:ext>
            </a:extLst>
          </p:cNvPr>
          <p:cNvSpPr/>
          <p:nvPr/>
        </p:nvSpPr>
        <p:spPr>
          <a:xfrm>
            <a:off x="6040618" y="4901100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759EC4C-F697-4803-B5B3-E655279191DF}"/>
              </a:ext>
            </a:extLst>
          </p:cNvPr>
          <p:cNvSpPr/>
          <p:nvPr/>
        </p:nvSpPr>
        <p:spPr>
          <a:xfrm>
            <a:off x="5628739" y="5321021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 학습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72BCA3E-A135-46E3-B7F5-909CBB8C6483}"/>
              </a:ext>
            </a:extLst>
          </p:cNvPr>
          <p:cNvSpPr/>
          <p:nvPr/>
        </p:nvSpPr>
        <p:spPr>
          <a:xfrm>
            <a:off x="7519339" y="436188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7691DEB-6147-4F5D-8B0E-5A0255C15409}"/>
              </a:ext>
            </a:extLst>
          </p:cNvPr>
          <p:cNvSpPr/>
          <p:nvPr/>
        </p:nvSpPr>
        <p:spPr>
          <a:xfrm>
            <a:off x="7576443" y="441898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FADF34-6A29-4FF8-8EDE-9C6F9E4A546F}"/>
              </a:ext>
            </a:extLst>
          </p:cNvPr>
          <p:cNvSpPr/>
          <p:nvPr/>
        </p:nvSpPr>
        <p:spPr>
          <a:xfrm>
            <a:off x="7268758" y="4838910"/>
            <a:ext cx="819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나가기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54CEE58-0419-4C02-BA61-12629269FF80}"/>
              </a:ext>
            </a:extLst>
          </p:cNvPr>
          <p:cNvCxnSpPr>
            <a:cxnSpLocks/>
            <a:stCxn id="67" idx="6"/>
            <a:endCxn id="70" idx="2"/>
          </p:cNvCxnSpPr>
          <p:nvPr/>
        </p:nvCxnSpPr>
        <p:spPr>
          <a:xfrm flipV="1">
            <a:off x="6275004" y="4507630"/>
            <a:ext cx="1244335" cy="4821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00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67C01238-8A1D-4622-8977-827714C67B63}"/>
              </a:ext>
            </a:extLst>
          </p:cNvPr>
          <p:cNvSpPr/>
          <p:nvPr/>
        </p:nvSpPr>
        <p:spPr>
          <a:xfrm>
            <a:off x="5556449" y="5342158"/>
            <a:ext cx="1121259" cy="255862"/>
          </a:xfrm>
          <a:prstGeom prst="parallelogram">
            <a:avLst/>
          </a:prstGeom>
          <a:solidFill>
            <a:srgbClr val="9B979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52BC4-4816-4B6C-8EB1-9D094ACDF500}"/>
              </a:ext>
            </a:extLst>
          </p:cNvPr>
          <p:cNvSpPr/>
          <p:nvPr/>
        </p:nvSpPr>
        <p:spPr>
          <a:xfrm>
            <a:off x="367543" y="146752"/>
            <a:ext cx="1924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프로젝트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8D528FF-49CA-4D1C-B1B9-2895E61DA0FB}"/>
              </a:ext>
            </a:extLst>
          </p:cNvPr>
          <p:cNvSpPr/>
          <p:nvPr/>
        </p:nvSpPr>
        <p:spPr>
          <a:xfrm>
            <a:off x="550946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4354881-33A9-4AE0-B180-56A1C2FF0E70}"/>
              </a:ext>
            </a:extLst>
          </p:cNvPr>
          <p:cNvSpPr/>
          <p:nvPr/>
        </p:nvSpPr>
        <p:spPr>
          <a:xfrm>
            <a:off x="3828377" y="135442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9D59E9-D56A-45C1-8F52-8CD35AE14FCF}"/>
              </a:ext>
            </a:extLst>
          </p:cNvPr>
          <p:cNvSpPr/>
          <p:nvPr/>
        </p:nvSpPr>
        <p:spPr>
          <a:xfrm>
            <a:off x="7105808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2C0844-D7E0-4271-8C34-ACB291A6CCE7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00192" y="2461491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567AD-F5B3-4464-A9A8-9D08809511E1}"/>
              </a:ext>
            </a:extLst>
          </p:cNvPr>
          <p:cNvCxnSpPr>
            <a:cxnSpLocks/>
          </p:cNvCxnSpPr>
          <p:nvPr/>
        </p:nvCxnSpPr>
        <p:spPr>
          <a:xfrm>
            <a:off x="6077623" y="2479050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DAE1908B-9426-4077-9158-D11C027AC9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2" y="1703691"/>
            <a:ext cx="1550717" cy="15507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D8B462-7045-4D39-9FED-4A6F1E4B2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97" y="1663863"/>
            <a:ext cx="1642441" cy="164244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34933B-060C-41AA-9BA5-C0E17F2AE106}"/>
              </a:ext>
            </a:extLst>
          </p:cNvPr>
          <p:cNvSpPr/>
          <p:nvPr/>
        </p:nvSpPr>
        <p:spPr>
          <a:xfrm>
            <a:off x="24760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단어 추가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8E2F6E-8126-45C3-AF26-83CC214F4083}"/>
              </a:ext>
            </a:extLst>
          </p:cNvPr>
          <p:cNvSpPr/>
          <p:nvPr/>
        </p:nvSpPr>
        <p:spPr>
          <a:xfrm>
            <a:off x="349663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파일 저장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CD888C-3F61-4A00-A1BC-6747B7FED4BF}"/>
              </a:ext>
            </a:extLst>
          </p:cNvPr>
          <p:cNvSpPr/>
          <p:nvPr/>
        </p:nvSpPr>
        <p:spPr>
          <a:xfrm>
            <a:off x="6802463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내용 학습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32" name="그림 31" descr="플레이트이(가) 표시된 사진&#10;&#10;자동 생성된 설명">
            <a:extLst>
              <a:ext uri="{FF2B5EF4-FFF2-40B4-BE49-F238E27FC236}">
                <a16:creationId xmlns:a16="http://schemas.microsoft.com/office/drawing/2014/main" id="{2CC3C456-A995-4E9B-9272-4DD688EB75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495" y="1543551"/>
            <a:ext cx="1888434" cy="1762753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0B70087-DE36-459B-9706-73B8BD378AD5}"/>
              </a:ext>
            </a:extLst>
          </p:cNvPr>
          <p:cNvCxnSpPr>
            <a:endCxn id="40" idx="2"/>
          </p:cNvCxnSpPr>
          <p:nvPr/>
        </p:nvCxnSpPr>
        <p:spPr>
          <a:xfrm flipV="1">
            <a:off x="4641051" y="4989741"/>
            <a:ext cx="1342463" cy="41587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3552382-A59B-456B-9BA7-6A270B733F86}"/>
              </a:ext>
            </a:extLst>
          </p:cNvPr>
          <p:cNvCxnSpPr>
            <a:cxnSpLocks/>
            <a:stCxn id="34" idx="5"/>
            <a:endCxn id="37" idx="2"/>
          </p:cNvCxnSpPr>
          <p:nvPr/>
        </p:nvCxnSpPr>
        <p:spPr>
          <a:xfrm>
            <a:off x="2983285" y="4798419"/>
            <a:ext cx="1467097" cy="60271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D795BA03-1AF6-4583-B516-7B1242E72620}"/>
              </a:ext>
            </a:extLst>
          </p:cNvPr>
          <p:cNvSpPr/>
          <p:nvPr/>
        </p:nvSpPr>
        <p:spPr>
          <a:xfrm>
            <a:off x="2734483" y="4549617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3C8A3D-E33F-440E-BE3B-CD62355E5668}"/>
              </a:ext>
            </a:extLst>
          </p:cNvPr>
          <p:cNvSpPr/>
          <p:nvPr/>
        </p:nvSpPr>
        <p:spPr>
          <a:xfrm>
            <a:off x="2791587" y="4606721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F5B35A-7F47-41E6-B2C9-5588286400D1}"/>
              </a:ext>
            </a:extLst>
          </p:cNvPr>
          <p:cNvSpPr/>
          <p:nvPr/>
        </p:nvSpPr>
        <p:spPr>
          <a:xfrm>
            <a:off x="2379707" y="4964496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확인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E71C01-31DB-4559-95E8-2A1AC2A4AB64}"/>
              </a:ext>
            </a:extLst>
          </p:cNvPr>
          <p:cNvSpPr/>
          <p:nvPr/>
        </p:nvSpPr>
        <p:spPr>
          <a:xfrm>
            <a:off x="4450382" y="5255393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99AC2EE-82A6-47C7-A696-3E8DB8F03CE0}"/>
              </a:ext>
            </a:extLst>
          </p:cNvPr>
          <p:cNvSpPr/>
          <p:nvPr/>
        </p:nvSpPr>
        <p:spPr>
          <a:xfrm>
            <a:off x="4507486" y="5312497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C8CFCE-99CD-4F1B-BEE6-935B894278D0}"/>
              </a:ext>
            </a:extLst>
          </p:cNvPr>
          <p:cNvSpPr/>
          <p:nvPr/>
        </p:nvSpPr>
        <p:spPr>
          <a:xfrm>
            <a:off x="4063695" y="5785443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게임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1AF7768-19DD-4DCE-BD17-2EE83138D5AF}"/>
              </a:ext>
            </a:extLst>
          </p:cNvPr>
          <p:cNvSpPr/>
          <p:nvPr/>
        </p:nvSpPr>
        <p:spPr>
          <a:xfrm>
            <a:off x="5983514" y="4843996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3CF540-8983-4D99-A940-41260629DE99}"/>
              </a:ext>
            </a:extLst>
          </p:cNvPr>
          <p:cNvSpPr/>
          <p:nvPr/>
        </p:nvSpPr>
        <p:spPr>
          <a:xfrm>
            <a:off x="6040618" y="4901100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113BB-5C38-4A78-80E7-58DF772D7407}"/>
              </a:ext>
            </a:extLst>
          </p:cNvPr>
          <p:cNvSpPr/>
          <p:nvPr/>
        </p:nvSpPr>
        <p:spPr>
          <a:xfrm>
            <a:off x="5623128" y="5321021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 학습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645C559-0342-4FE4-AA5E-37A05BE36F23}"/>
              </a:ext>
            </a:extLst>
          </p:cNvPr>
          <p:cNvSpPr/>
          <p:nvPr/>
        </p:nvSpPr>
        <p:spPr>
          <a:xfrm>
            <a:off x="7519339" y="436188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AF07E1-0BEE-4100-B48F-33E4C3F3D0B1}"/>
              </a:ext>
            </a:extLst>
          </p:cNvPr>
          <p:cNvSpPr/>
          <p:nvPr/>
        </p:nvSpPr>
        <p:spPr>
          <a:xfrm>
            <a:off x="7576443" y="441898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D319476-51F6-4DDC-AA0A-1838CDCA1719}"/>
              </a:ext>
            </a:extLst>
          </p:cNvPr>
          <p:cNvSpPr/>
          <p:nvPr/>
        </p:nvSpPr>
        <p:spPr>
          <a:xfrm>
            <a:off x="7268758" y="4838910"/>
            <a:ext cx="819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나가기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9A8106B-97AE-4D17-B274-70E36D229EE5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 flipV="1">
            <a:off x="6275004" y="4507630"/>
            <a:ext cx="1244335" cy="4821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868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프로젝트 내용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99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7B40C3-2229-49B5-AA2B-798841DBC9C4}"/>
              </a:ext>
            </a:extLst>
          </p:cNvPr>
          <p:cNvSpPr/>
          <p:nvPr/>
        </p:nvSpPr>
        <p:spPr>
          <a:xfrm>
            <a:off x="882822" y="1395677"/>
            <a:ext cx="152056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로그인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&amp;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메인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B2C224-D193-4DCE-B71E-2E1FB8A8CDAA}"/>
              </a:ext>
            </a:extLst>
          </p:cNvPr>
          <p:cNvGrpSpPr/>
          <p:nvPr/>
        </p:nvGrpSpPr>
        <p:grpSpPr>
          <a:xfrm>
            <a:off x="2783733" y="2216124"/>
            <a:ext cx="6245080" cy="3673688"/>
            <a:chOff x="2783733" y="2216124"/>
            <a:chExt cx="6245080" cy="367368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5486B0B-BB84-439E-8A0E-26035EC11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733" y="2216124"/>
              <a:ext cx="6245080" cy="3673688"/>
            </a:xfrm>
            <a:prstGeom prst="rect">
              <a:avLst/>
            </a:prstGeom>
            <a:ln w="28575">
              <a:solidFill>
                <a:srgbClr val="7F7F7F"/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3C6C112-9371-47A2-AB16-CEF8A55A50B4}"/>
                </a:ext>
              </a:extLst>
            </p:cNvPr>
            <p:cNvSpPr/>
            <p:nvPr/>
          </p:nvSpPr>
          <p:spPr>
            <a:xfrm>
              <a:off x="2783733" y="5665694"/>
              <a:ext cx="302622" cy="2151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982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7B40C3-2229-49B5-AA2B-798841DBC9C4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랭킹 도전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14B69A-0FFA-42A4-83EC-C4E9371600BC}"/>
              </a:ext>
            </a:extLst>
          </p:cNvPr>
          <p:cNvGrpSpPr/>
          <p:nvPr/>
        </p:nvGrpSpPr>
        <p:grpSpPr>
          <a:xfrm>
            <a:off x="2783733" y="2385391"/>
            <a:ext cx="6245080" cy="2298266"/>
            <a:chOff x="2783733" y="2216124"/>
            <a:chExt cx="6245080" cy="3664723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1DA598D-5F40-41A2-AE74-8B54C6C0D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733" y="2216124"/>
              <a:ext cx="6245080" cy="3664723"/>
            </a:xfrm>
            <a:prstGeom prst="rect">
              <a:avLst/>
            </a:prstGeom>
            <a:ln w="28575">
              <a:solidFill>
                <a:srgbClr val="7F7F7F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4F6A233-6765-4D5C-A153-4A3E306D22E9}"/>
                </a:ext>
              </a:extLst>
            </p:cNvPr>
            <p:cNvSpPr/>
            <p:nvPr/>
          </p:nvSpPr>
          <p:spPr>
            <a:xfrm>
              <a:off x="2783733" y="5378686"/>
              <a:ext cx="302622" cy="493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345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634048-F8EE-47C8-BD4F-6120C4C73927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랭킹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C2AD5A-05C6-4CFF-BE4B-E2A3C3714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33" y="2216124"/>
            <a:ext cx="6245080" cy="3655758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104358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124B24-976D-470C-85A4-238878C38C2E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개인 학습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4D14DD-6C05-4C10-826F-28CB19314693}"/>
              </a:ext>
            </a:extLst>
          </p:cNvPr>
          <p:cNvGrpSpPr/>
          <p:nvPr/>
        </p:nvGrpSpPr>
        <p:grpSpPr>
          <a:xfrm>
            <a:off x="2783733" y="2173357"/>
            <a:ext cx="6245079" cy="2107095"/>
            <a:chOff x="2783733" y="2216124"/>
            <a:chExt cx="6245079" cy="3655758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7625AF3-34B1-4BD8-ABBC-4C0836130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733" y="2216124"/>
              <a:ext cx="6245079" cy="3655758"/>
            </a:xfrm>
            <a:prstGeom prst="rect">
              <a:avLst/>
            </a:prstGeom>
            <a:ln w="28575">
              <a:solidFill>
                <a:srgbClr val="7F7F7F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C286907-8AFF-43B6-89E0-3AE8B5DEF8F0}"/>
                </a:ext>
              </a:extLst>
            </p:cNvPr>
            <p:cNvSpPr/>
            <p:nvPr/>
          </p:nvSpPr>
          <p:spPr>
            <a:xfrm>
              <a:off x="2814918" y="5378686"/>
              <a:ext cx="271437" cy="4842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3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81E93-0911-42A3-AF27-28360033AA85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데모 영상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2" name="시스템프로그래밍6팀_데모영상">
            <a:hlinkClick r:id="" action="ppaction://media"/>
            <a:extLst>
              <a:ext uri="{FF2B5EF4-FFF2-40B4-BE49-F238E27FC236}">
                <a16:creationId xmlns:a16="http://schemas.microsoft.com/office/drawing/2014/main" id="{BA3035D6-12E2-44C9-8B8D-F2CF37F12F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3733" y="2205318"/>
            <a:ext cx="6245079" cy="3655758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30122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 차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902432" y="1787141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44258" y="2356456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개요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64391" y="1787140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06216" y="2205644"/>
            <a:ext cx="1293565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en-US" altLang="ko-KR" sz="1500" b="1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 개요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26350" y="1787139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68175" y="2205644"/>
            <a:ext cx="1293565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내용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1420C4-193F-414E-9A2C-7FBE63FF6838}"/>
              </a:ext>
            </a:extLst>
          </p:cNvPr>
          <p:cNvSpPr/>
          <p:nvPr/>
        </p:nvSpPr>
        <p:spPr>
          <a:xfrm>
            <a:off x="2970829" y="3732974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83F003-48C2-4410-B8C9-E3E49F5568D3}"/>
              </a:ext>
            </a:extLst>
          </p:cNvPr>
          <p:cNvSpPr/>
          <p:nvPr/>
        </p:nvSpPr>
        <p:spPr>
          <a:xfrm>
            <a:off x="3112654" y="4324605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4. </a:t>
            </a:r>
            <a:r>
              <a:rPr lang="ko-KR" altLang="en-US" sz="1500" b="1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팀원 역할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9AF59E-07CD-4516-ADF3-FAB155677324}"/>
              </a:ext>
            </a:extLst>
          </p:cNvPr>
          <p:cNvSpPr/>
          <p:nvPr/>
        </p:nvSpPr>
        <p:spPr>
          <a:xfrm>
            <a:off x="5357955" y="3732974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6DF885-7A8D-4293-8F14-BBBA9539C47F}"/>
              </a:ext>
            </a:extLst>
          </p:cNvPr>
          <p:cNvSpPr/>
          <p:nvPr/>
        </p:nvSpPr>
        <p:spPr>
          <a:xfrm>
            <a:off x="5499780" y="4325727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회의 자료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966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03FC8D7-8762-4BEE-9101-5BEF75D85D8F}"/>
              </a:ext>
            </a:extLst>
          </p:cNvPr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kumimoji="0" lang="en-US" altLang="ko-KR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팀원역할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15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42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팀원 역할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97384" y="840273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933502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79222" y="163063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2018113443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김효선</a:t>
            </a:r>
            <a:endParaRPr lang="en-US" altLang="ko-KR" sz="16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60388" y="840273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03087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819001" y="1478430"/>
            <a:ext cx="223970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발표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시작화면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게임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게임 결과 저장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22" name="직선 연결선 21"/>
          <p:cNvCxnSpPr>
            <a:cxnSpLocks/>
            <a:endCxn id="20" idx="2"/>
          </p:cNvCxnSpPr>
          <p:nvPr/>
        </p:nvCxnSpPr>
        <p:spPr>
          <a:xfrm flipV="1">
            <a:off x="3982209" y="2030878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47BFE7E0-4C80-439C-97E2-D8ED25E68ADC}"/>
              </a:ext>
            </a:extLst>
          </p:cNvPr>
          <p:cNvSpPr/>
          <p:nvPr/>
        </p:nvSpPr>
        <p:spPr>
          <a:xfrm>
            <a:off x="1824277" y="3655186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05E5422-A309-4F72-9AA6-999F24439326}"/>
              </a:ext>
            </a:extLst>
          </p:cNvPr>
          <p:cNvSpPr/>
          <p:nvPr/>
        </p:nvSpPr>
        <p:spPr>
          <a:xfrm>
            <a:off x="1960395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D7A1A7-0999-4905-95DB-330E5BCE2EC3}"/>
              </a:ext>
            </a:extLst>
          </p:cNvPr>
          <p:cNvSpPr/>
          <p:nvPr/>
        </p:nvSpPr>
        <p:spPr>
          <a:xfrm>
            <a:off x="1988504" y="444401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2018113830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편예린</a:t>
            </a: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팀장</a:t>
            </a: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26C6C5-8320-4449-8868-03FE8C2EE1F8}"/>
              </a:ext>
            </a:extLst>
          </p:cNvPr>
          <p:cNvSpPr/>
          <p:nvPr/>
        </p:nvSpPr>
        <p:spPr>
          <a:xfrm>
            <a:off x="5587281" y="3655186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8B2073E-9449-4D89-B1E8-87F8018728B9}"/>
              </a:ext>
            </a:extLst>
          </p:cNvPr>
          <p:cNvSpPr/>
          <p:nvPr/>
        </p:nvSpPr>
        <p:spPr>
          <a:xfrm>
            <a:off x="5729980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43B3DB-D6DA-4013-843F-45F505D8F2E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009102" y="4845791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36584-FAEA-4C90-858C-12565EE1B121}"/>
              </a:ext>
            </a:extLst>
          </p:cNvPr>
          <p:cNvSpPr/>
          <p:nvPr/>
        </p:nvSpPr>
        <p:spPr>
          <a:xfrm>
            <a:off x="5872679" y="4345591"/>
            <a:ext cx="223970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파트 분배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보고서 초안 작성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단어 삭제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단어 랜덤 읽기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8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456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팀원 역할</a:t>
            </a:r>
            <a:endParaRPr lang="en-US" altLang="ko-KR" sz="2000" spc="-150" dirty="0">
              <a:solidFill>
                <a:prstClr val="black">
                  <a:lumMod val="75000"/>
                  <a:lumOff val="25000"/>
                </a:prst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97384" y="840273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933502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79222" y="163063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2014097086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추재호</a:t>
            </a:r>
            <a:endParaRPr lang="en-US" altLang="ko-KR" sz="16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60388" y="840273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03087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/>
          <p:cNvCxnSpPr>
            <a:cxnSpLocks/>
            <a:endCxn id="20" idx="2"/>
          </p:cNvCxnSpPr>
          <p:nvPr/>
        </p:nvCxnSpPr>
        <p:spPr>
          <a:xfrm flipV="1">
            <a:off x="3982209" y="2030878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47BFE7E0-4C80-439C-97E2-D8ED25E68ADC}"/>
              </a:ext>
            </a:extLst>
          </p:cNvPr>
          <p:cNvSpPr/>
          <p:nvPr/>
        </p:nvSpPr>
        <p:spPr>
          <a:xfrm>
            <a:off x="1824277" y="3655186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05E5422-A309-4F72-9AA6-999F24439326}"/>
              </a:ext>
            </a:extLst>
          </p:cNvPr>
          <p:cNvSpPr/>
          <p:nvPr/>
        </p:nvSpPr>
        <p:spPr>
          <a:xfrm>
            <a:off x="1960395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D7A1A7-0999-4905-95DB-330E5BCE2EC3}"/>
              </a:ext>
            </a:extLst>
          </p:cNvPr>
          <p:cNvSpPr/>
          <p:nvPr/>
        </p:nvSpPr>
        <p:spPr>
          <a:xfrm>
            <a:off x="1988504" y="444401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2014105100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한수진</a:t>
            </a:r>
            <a:endParaRPr lang="en-US" altLang="ko-KR" sz="16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26C6C5-8320-4449-8868-03FE8C2EE1F8}"/>
              </a:ext>
            </a:extLst>
          </p:cNvPr>
          <p:cNvSpPr/>
          <p:nvPr/>
        </p:nvSpPr>
        <p:spPr>
          <a:xfrm>
            <a:off x="5587281" y="3655186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8B2073E-9449-4D89-B1E8-87F8018728B9}"/>
              </a:ext>
            </a:extLst>
          </p:cNvPr>
          <p:cNvSpPr/>
          <p:nvPr/>
        </p:nvSpPr>
        <p:spPr>
          <a:xfrm>
            <a:off x="5729980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43B3DB-D6DA-4013-843F-45F505D8F2E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009102" y="4845791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6E1BCC-F9E7-4302-A34F-0017E63383AA}"/>
              </a:ext>
            </a:extLst>
          </p:cNvPr>
          <p:cNvSpPr/>
          <p:nvPr/>
        </p:nvSpPr>
        <p:spPr>
          <a:xfrm>
            <a:off x="5832253" y="1454723"/>
            <a:ext cx="223970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데모영상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 전체 정리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단어 추가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랭킹화면 구성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DBD731-16EA-49EF-BABD-FED8F7F5A5D9}"/>
              </a:ext>
            </a:extLst>
          </p:cNvPr>
          <p:cNvSpPr/>
          <p:nvPr/>
        </p:nvSpPr>
        <p:spPr>
          <a:xfrm>
            <a:off x="5885931" y="4296547"/>
            <a:ext cx="223970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데모영상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발표자료 준비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로그인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각 파트 연결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65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5. </a:t>
            </a:r>
            <a:r>
              <a:rPr lang="ko-KR" altLang="en-US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회의 자료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070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068793"/>
              </p:ext>
            </p:extLst>
          </p:nvPr>
        </p:nvGraphicFramePr>
        <p:xfrm>
          <a:off x="1972248" y="3139364"/>
          <a:ext cx="5961504" cy="241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1594"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직선 연결선 14"/>
          <p:cNvCxnSpPr/>
          <p:nvPr/>
        </p:nvCxnSpPr>
        <p:spPr>
          <a:xfrm>
            <a:off x="2455031" y="244065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472832" y="244065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825813" y="1862374"/>
            <a:ext cx="13391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셋째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13DF2C-5BB1-4BC5-A25E-1B7692C87026}"/>
              </a:ext>
            </a:extLst>
          </p:cNvPr>
          <p:cNvCxnSpPr/>
          <p:nvPr/>
        </p:nvCxnSpPr>
        <p:spPr>
          <a:xfrm>
            <a:off x="6454033" y="2424613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70A7CD-41D6-4D85-939E-47C0A811A42B}"/>
              </a:ext>
            </a:extLst>
          </p:cNvPr>
          <p:cNvSpPr/>
          <p:nvPr/>
        </p:nvSpPr>
        <p:spPr>
          <a:xfrm>
            <a:off x="1798390" y="1865076"/>
            <a:ext cx="13391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첫째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팀원 결정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032BD71-613F-4BD1-A0AB-2326ECEB3314}"/>
              </a:ext>
            </a:extLst>
          </p:cNvPr>
          <p:cNvCxnSpPr/>
          <p:nvPr/>
        </p:nvCxnSpPr>
        <p:spPr>
          <a:xfrm>
            <a:off x="3432184" y="326016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3C9093-A555-44A9-9B4D-399DB36A7C0A}"/>
              </a:ext>
            </a:extLst>
          </p:cNvPr>
          <p:cNvCxnSpPr/>
          <p:nvPr/>
        </p:nvCxnSpPr>
        <p:spPr>
          <a:xfrm>
            <a:off x="5413384" y="326016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0F322E-382C-4627-9ECB-FAB83E42DBCD}"/>
              </a:ext>
            </a:extLst>
          </p:cNvPr>
          <p:cNvCxnSpPr/>
          <p:nvPr/>
        </p:nvCxnSpPr>
        <p:spPr>
          <a:xfrm>
            <a:off x="7430443" y="326016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DC8BDB-8C3C-46F0-B0CF-B38C304523AF}"/>
              </a:ext>
            </a:extLst>
          </p:cNvPr>
          <p:cNvSpPr/>
          <p:nvPr/>
        </p:nvSpPr>
        <p:spPr>
          <a:xfrm>
            <a:off x="2758047" y="4095709"/>
            <a:ext cx="1348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둘째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4E1532-0777-40EB-8081-B98C4599C1C9}"/>
              </a:ext>
            </a:extLst>
          </p:cNvPr>
          <p:cNvSpPr/>
          <p:nvPr/>
        </p:nvSpPr>
        <p:spPr>
          <a:xfrm>
            <a:off x="5853244" y="1862374"/>
            <a:ext cx="13391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첫째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49D3C-A326-45D0-A701-243F1DAB4817}"/>
              </a:ext>
            </a:extLst>
          </p:cNvPr>
          <p:cNvSpPr/>
          <p:nvPr/>
        </p:nvSpPr>
        <p:spPr>
          <a:xfrm>
            <a:off x="4748212" y="4079671"/>
            <a:ext cx="1348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넷째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9B0289-0981-4E57-8668-24A5270ED523}"/>
              </a:ext>
            </a:extLst>
          </p:cNvPr>
          <p:cNvSpPr/>
          <p:nvPr/>
        </p:nvSpPr>
        <p:spPr>
          <a:xfrm>
            <a:off x="6765271" y="4095715"/>
            <a:ext cx="1348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둘째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마무리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3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C7AD2DB9-2CBC-4248-B453-68931B571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19" y="1428103"/>
            <a:ext cx="3153685" cy="5047130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  <p:sp>
        <p:nvSpPr>
          <p:cNvPr id="8" name="타원 7"/>
          <p:cNvSpPr/>
          <p:nvPr/>
        </p:nvSpPr>
        <p:spPr>
          <a:xfrm>
            <a:off x="497331" y="708411"/>
            <a:ext cx="1837426" cy="18374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9894" y="840974"/>
            <a:ext cx="1572300" cy="1572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7543" y="1334736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온라인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회의 사진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FE72A-6002-4726-BAF6-93DF257EA8CC}"/>
              </a:ext>
            </a:extLst>
          </p:cNvPr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65881AE-6A70-41EF-92FC-4BA63201F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75" y="1428103"/>
            <a:ext cx="3250406" cy="5047130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981024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27EB862-82F9-43ED-801B-E19E0544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92" y="1420905"/>
            <a:ext cx="3153685" cy="5047129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  <p:sp>
        <p:nvSpPr>
          <p:cNvPr id="8" name="타원 7"/>
          <p:cNvSpPr/>
          <p:nvPr/>
        </p:nvSpPr>
        <p:spPr>
          <a:xfrm>
            <a:off x="497331" y="708411"/>
            <a:ext cx="1837426" cy="18374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9894" y="840974"/>
            <a:ext cx="1572300" cy="1572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7543" y="1334736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온라인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회의 사진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FE72A-6002-4726-BAF6-93DF257EA8CC}"/>
              </a:ext>
            </a:extLst>
          </p:cNvPr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AEBC193E-8185-4DFF-A1A6-5084C070F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02" y="1420905"/>
            <a:ext cx="3250406" cy="5047129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87929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F910EDA-F00C-4C97-B45F-D3C1F13C7C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93" y="1420905"/>
            <a:ext cx="7108416" cy="5049648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FE72A-6002-4726-BAF6-93DF257EA8CC}"/>
              </a:ext>
            </a:extLst>
          </p:cNvPr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9E9FC41-C443-4C11-A61C-413C435F7986}"/>
              </a:ext>
            </a:extLst>
          </p:cNvPr>
          <p:cNvSpPr/>
          <p:nvPr/>
        </p:nvSpPr>
        <p:spPr>
          <a:xfrm>
            <a:off x="497331" y="708411"/>
            <a:ext cx="1837426" cy="18374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34DF168-FD51-4141-8A04-8734FB662AF6}"/>
              </a:ext>
            </a:extLst>
          </p:cNvPr>
          <p:cNvSpPr/>
          <p:nvPr/>
        </p:nvSpPr>
        <p:spPr>
          <a:xfrm>
            <a:off x="629894" y="840974"/>
            <a:ext cx="1572300" cy="1572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98C3B8-C217-476A-907D-A4822D58DA72}"/>
              </a:ext>
            </a:extLst>
          </p:cNvPr>
          <p:cNvSpPr/>
          <p:nvPr/>
        </p:nvSpPr>
        <p:spPr>
          <a:xfrm>
            <a:off x="367543" y="1334736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GitHub</a:t>
            </a:r>
          </a:p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소스 리스트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471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73812" y="2783866"/>
            <a:ext cx="151837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Q &amp; A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7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54726" y="2997050"/>
            <a:ext cx="397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감사합니다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14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BFB722F-A196-47C8-94DF-6168C9507575}"/>
              </a:ext>
            </a:extLst>
          </p:cNvPr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1. </a:t>
            </a:r>
            <a:r>
              <a:rPr kumimoji="0" lang="ko-KR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개요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89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6EA2306-28F7-42BD-B5DC-4C1ABEF5897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81318"/>
            <a:ext cx="5222745" cy="2321858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6D2600FC-A89E-466C-B10B-DE3C46CACE3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74" y="3976407"/>
            <a:ext cx="5209298" cy="2200275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EEE9BA6-D987-4A75-AEA9-B44655665DDA}"/>
              </a:ext>
            </a:extLst>
          </p:cNvPr>
          <p:cNvSpPr/>
          <p:nvPr/>
        </p:nvSpPr>
        <p:spPr>
          <a:xfrm>
            <a:off x="4724399" y="3220850"/>
            <a:ext cx="470647" cy="537882"/>
          </a:xfrm>
          <a:prstGeom prst="downArrow">
            <a:avLst/>
          </a:prstGeom>
          <a:solidFill>
            <a:srgbClr val="E9E4E1"/>
          </a:solidFill>
          <a:ln w="57150">
            <a:solidFill>
              <a:srgbClr val="727C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7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6" name="object 19">
            <a:extLst>
              <a:ext uri="{FF2B5EF4-FFF2-40B4-BE49-F238E27FC236}">
                <a16:creationId xmlns:a16="http://schemas.microsoft.com/office/drawing/2014/main" id="{61D040B7-B4C8-411A-BE96-ABAB2A176D53}"/>
              </a:ext>
            </a:extLst>
          </p:cNvPr>
          <p:cNvSpPr/>
          <p:nvPr/>
        </p:nvSpPr>
        <p:spPr>
          <a:xfrm>
            <a:off x="3191753" y="920106"/>
            <a:ext cx="3522494" cy="3544317"/>
          </a:xfrm>
          <a:custGeom>
            <a:avLst/>
            <a:gdLst/>
            <a:ahLst/>
            <a:cxnLst/>
            <a:rect l="l" t="t" r="r" b="b"/>
            <a:pathLst>
              <a:path w="3199129" h="3122295">
                <a:moveTo>
                  <a:pt x="1599438" y="0"/>
                </a:moveTo>
                <a:lnTo>
                  <a:pt x="1681479" y="2031"/>
                </a:lnTo>
                <a:lnTo>
                  <a:pt x="1762760" y="7874"/>
                </a:lnTo>
                <a:lnTo>
                  <a:pt x="1843024" y="17779"/>
                </a:lnTo>
                <a:lnTo>
                  <a:pt x="1921510" y="31876"/>
                </a:lnTo>
                <a:lnTo>
                  <a:pt x="1998599" y="49149"/>
                </a:lnTo>
                <a:lnTo>
                  <a:pt x="2074545" y="70230"/>
                </a:lnTo>
                <a:lnTo>
                  <a:pt x="2148966" y="94614"/>
                </a:lnTo>
                <a:lnTo>
                  <a:pt x="2221738" y="122681"/>
                </a:lnTo>
                <a:lnTo>
                  <a:pt x="2292350" y="153669"/>
                </a:lnTo>
                <a:lnTo>
                  <a:pt x="2361311" y="188340"/>
                </a:lnTo>
                <a:lnTo>
                  <a:pt x="2428366" y="225551"/>
                </a:lnTo>
                <a:lnTo>
                  <a:pt x="2493264" y="266445"/>
                </a:lnTo>
                <a:lnTo>
                  <a:pt x="2556002" y="309879"/>
                </a:lnTo>
                <a:lnTo>
                  <a:pt x="2616327" y="356107"/>
                </a:lnTo>
                <a:lnTo>
                  <a:pt x="2674112" y="404875"/>
                </a:lnTo>
                <a:lnTo>
                  <a:pt x="2729991" y="456564"/>
                </a:lnTo>
                <a:lnTo>
                  <a:pt x="2782951" y="510793"/>
                </a:lnTo>
                <a:lnTo>
                  <a:pt x="2832989" y="567436"/>
                </a:lnTo>
                <a:lnTo>
                  <a:pt x="2880487" y="626490"/>
                </a:lnTo>
                <a:lnTo>
                  <a:pt x="2925191" y="687704"/>
                </a:lnTo>
                <a:lnTo>
                  <a:pt x="2966974" y="751077"/>
                </a:lnTo>
                <a:lnTo>
                  <a:pt x="3005454" y="816482"/>
                </a:lnTo>
                <a:lnTo>
                  <a:pt x="3040634" y="883538"/>
                </a:lnTo>
                <a:lnTo>
                  <a:pt x="3072891" y="953007"/>
                </a:lnTo>
                <a:lnTo>
                  <a:pt x="3101466" y="1023874"/>
                </a:lnTo>
                <a:lnTo>
                  <a:pt x="3126740" y="1096264"/>
                </a:lnTo>
                <a:lnTo>
                  <a:pt x="3148329" y="1170558"/>
                </a:lnTo>
                <a:lnTo>
                  <a:pt x="3166110" y="1246251"/>
                </a:lnTo>
                <a:lnTo>
                  <a:pt x="3180206" y="1322831"/>
                </a:lnTo>
                <a:lnTo>
                  <a:pt x="3190493" y="1401064"/>
                </a:lnTo>
                <a:lnTo>
                  <a:pt x="3196716" y="1480692"/>
                </a:lnTo>
                <a:lnTo>
                  <a:pt x="3198876" y="1560956"/>
                </a:lnTo>
                <a:lnTo>
                  <a:pt x="3196716" y="1641220"/>
                </a:lnTo>
                <a:lnTo>
                  <a:pt x="3190493" y="1720723"/>
                </a:lnTo>
                <a:lnTo>
                  <a:pt x="3180206" y="1799081"/>
                </a:lnTo>
                <a:lnTo>
                  <a:pt x="3166110" y="1875536"/>
                </a:lnTo>
                <a:lnTo>
                  <a:pt x="3148329" y="1951354"/>
                </a:lnTo>
                <a:lnTo>
                  <a:pt x="3126740" y="2025522"/>
                </a:lnTo>
                <a:lnTo>
                  <a:pt x="3101466" y="2097913"/>
                </a:lnTo>
                <a:lnTo>
                  <a:pt x="3072891" y="2169160"/>
                </a:lnTo>
                <a:lnTo>
                  <a:pt x="3040634" y="2238374"/>
                </a:lnTo>
                <a:lnTo>
                  <a:pt x="3005581" y="2305685"/>
                </a:lnTo>
                <a:lnTo>
                  <a:pt x="2966974" y="2371216"/>
                </a:lnTo>
                <a:lnTo>
                  <a:pt x="2925191" y="2434590"/>
                </a:lnTo>
                <a:lnTo>
                  <a:pt x="2880487" y="2495804"/>
                </a:lnTo>
                <a:lnTo>
                  <a:pt x="2832989" y="2554478"/>
                </a:lnTo>
                <a:lnTo>
                  <a:pt x="2782951" y="2610992"/>
                </a:lnTo>
                <a:lnTo>
                  <a:pt x="2729991" y="2665348"/>
                </a:lnTo>
                <a:lnTo>
                  <a:pt x="2674112" y="2717038"/>
                </a:lnTo>
                <a:lnTo>
                  <a:pt x="2616327" y="2765679"/>
                </a:lnTo>
                <a:lnTo>
                  <a:pt x="2556129" y="2811907"/>
                </a:lnTo>
                <a:lnTo>
                  <a:pt x="2493264" y="2855722"/>
                </a:lnTo>
                <a:lnTo>
                  <a:pt x="2428366" y="2896235"/>
                </a:lnTo>
                <a:lnTo>
                  <a:pt x="2361311" y="2933954"/>
                </a:lnTo>
                <a:lnTo>
                  <a:pt x="2292350" y="2968116"/>
                </a:lnTo>
                <a:lnTo>
                  <a:pt x="2221738" y="2999613"/>
                </a:lnTo>
                <a:lnTo>
                  <a:pt x="2148840" y="3027298"/>
                </a:lnTo>
                <a:lnTo>
                  <a:pt x="2074545" y="3051683"/>
                </a:lnTo>
                <a:lnTo>
                  <a:pt x="1998599" y="3072765"/>
                </a:lnTo>
                <a:lnTo>
                  <a:pt x="1921510" y="3090036"/>
                </a:lnTo>
                <a:lnTo>
                  <a:pt x="1843024" y="3104134"/>
                </a:lnTo>
                <a:lnTo>
                  <a:pt x="1762760" y="3114040"/>
                </a:lnTo>
                <a:lnTo>
                  <a:pt x="1681479" y="3119754"/>
                </a:lnTo>
                <a:lnTo>
                  <a:pt x="1599438" y="3121914"/>
                </a:lnTo>
                <a:lnTo>
                  <a:pt x="1517396" y="3119754"/>
                </a:lnTo>
                <a:lnTo>
                  <a:pt x="1436115" y="3114040"/>
                </a:lnTo>
                <a:lnTo>
                  <a:pt x="1356105" y="3104134"/>
                </a:lnTo>
                <a:lnTo>
                  <a:pt x="1277365" y="3090036"/>
                </a:lnTo>
                <a:lnTo>
                  <a:pt x="1200150" y="3072765"/>
                </a:lnTo>
                <a:lnTo>
                  <a:pt x="1124203" y="3051683"/>
                </a:lnTo>
                <a:lnTo>
                  <a:pt x="1049909" y="3027298"/>
                </a:lnTo>
                <a:lnTo>
                  <a:pt x="977518" y="2999613"/>
                </a:lnTo>
                <a:lnTo>
                  <a:pt x="906526" y="2968243"/>
                </a:lnTo>
                <a:lnTo>
                  <a:pt x="837438" y="2933954"/>
                </a:lnTo>
                <a:lnTo>
                  <a:pt x="770509" y="2896235"/>
                </a:lnTo>
                <a:lnTo>
                  <a:pt x="705612" y="2855848"/>
                </a:lnTo>
                <a:lnTo>
                  <a:pt x="643127" y="2812288"/>
                </a:lnTo>
                <a:lnTo>
                  <a:pt x="582422" y="2765679"/>
                </a:lnTo>
                <a:lnTo>
                  <a:pt x="524637" y="2716910"/>
                </a:lnTo>
                <a:lnTo>
                  <a:pt x="469264" y="2665348"/>
                </a:lnTo>
                <a:lnTo>
                  <a:pt x="415925" y="2611120"/>
                </a:lnTo>
                <a:lnTo>
                  <a:pt x="365887" y="2554478"/>
                </a:lnTo>
                <a:lnTo>
                  <a:pt x="318388" y="2495804"/>
                </a:lnTo>
                <a:lnTo>
                  <a:pt x="273684" y="2434590"/>
                </a:lnTo>
                <a:lnTo>
                  <a:pt x="231901" y="2371216"/>
                </a:lnTo>
                <a:lnTo>
                  <a:pt x="193294" y="2305685"/>
                </a:lnTo>
                <a:lnTo>
                  <a:pt x="158114" y="2238374"/>
                </a:lnTo>
                <a:lnTo>
                  <a:pt x="125856" y="2169160"/>
                </a:lnTo>
                <a:lnTo>
                  <a:pt x="97281" y="2097913"/>
                </a:lnTo>
                <a:lnTo>
                  <a:pt x="72008" y="2025522"/>
                </a:lnTo>
                <a:lnTo>
                  <a:pt x="50545" y="1951481"/>
                </a:lnTo>
                <a:lnTo>
                  <a:pt x="32257" y="1875789"/>
                </a:lnTo>
                <a:lnTo>
                  <a:pt x="18161" y="1798827"/>
                </a:lnTo>
                <a:lnTo>
                  <a:pt x="8255" y="1720595"/>
                </a:lnTo>
                <a:lnTo>
                  <a:pt x="2031" y="1641220"/>
                </a:lnTo>
                <a:lnTo>
                  <a:pt x="0" y="1560956"/>
                </a:lnTo>
                <a:lnTo>
                  <a:pt x="2031" y="1480692"/>
                </a:lnTo>
                <a:lnTo>
                  <a:pt x="8255" y="1401064"/>
                </a:lnTo>
                <a:lnTo>
                  <a:pt x="18668" y="1323213"/>
                </a:lnTo>
                <a:lnTo>
                  <a:pt x="32638" y="1246377"/>
                </a:lnTo>
                <a:lnTo>
                  <a:pt x="50418" y="1170558"/>
                </a:lnTo>
                <a:lnTo>
                  <a:pt x="72008" y="1096264"/>
                </a:lnTo>
                <a:lnTo>
                  <a:pt x="97281" y="1023874"/>
                </a:lnTo>
                <a:lnTo>
                  <a:pt x="125856" y="953007"/>
                </a:lnTo>
                <a:lnTo>
                  <a:pt x="158114" y="883919"/>
                </a:lnTo>
                <a:lnTo>
                  <a:pt x="193294" y="816482"/>
                </a:lnTo>
                <a:lnTo>
                  <a:pt x="231901" y="751077"/>
                </a:lnTo>
                <a:lnTo>
                  <a:pt x="273684" y="687704"/>
                </a:lnTo>
                <a:lnTo>
                  <a:pt x="318262" y="626490"/>
                </a:lnTo>
                <a:lnTo>
                  <a:pt x="365760" y="567436"/>
                </a:lnTo>
                <a:lnTo>
                  <a:pt x="415925" y="510793"/>
                </a:lnTo>
                <a:lnTo>
                  <a:pt x="469264" y="456564"/>
                </a:lnTo>
                <a:lnTo>
                  <a:pt x="524637" y="404875"/>
                </a:lnTo>
                <a:lnTo>
                  <a:pt x="582549" y="356107"/>
                </a:lnTo>
                <a:lnTo>
                  <a:pt x="643127" y="309879"/>
                </a:lnTo>
                <a:lnTo>
                  <a:pt x="705485" y="266191"/>
                </a:lnTo>
                <a:lnTo>
                  <a:pt x="770509" y="225551"/>
                </a:lnTo>
                <a:lnTo>
                  <a:pt x="837438" y="187960"/>
                </a:lnTo>
                <a:lnTo>
                  <a:pt x="906526" y="153669"/>
                </a:lnTo>
                <a:lnTo>
                  <a:pt x="977518" y="122300"/>
                </a:lnTo>
                <a:lnTo>
                  <a:pt x="1049909" y="94487"/>
                </a:lnTo>
                <a:lnTo>
                  <a:pt x="1124203" y="70230"/>
                </a:lnTo>
                <a:lnTo>
                  <a:pt x="1200023" y="49149"/>
                </a:lnTo>
                <a:lnTo>
                  <a:pt x="1277239" y="31368"/>
                </a:lnTo>
                <a:lnTo>
                  <a:pt x="1355852" y="17779"/>
                </a:lnTo>
                <a:lnTo>
                  <a:pt x="1436115" y="7874"/>
                </a:lnTo>
                <a:lnTo>
                  <a:pt x="1517396" y="2031"/>
                </a:lnTo>
                <a:lnTo>
                  <a:pt x="1599438" y="0"/>
                </a:lnTo>
                <a:close/>
              </a:path>
            </a:pathLst>
          </a:custGeom>
          <a:ln w="127000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FE147-CD94-4462-9069-05930DCC0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58" y="1473216"/>
            <a:ext cx="2438095" cy="24380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C33314-64DF-4E12-9AED-3F99F001384D}"/>
              </a:ext>
            </a:extLst>
          </p:cNvPr>
          <p:cNvSpPr/>
          <p:nvPr/>
        </p:nvSpPr>
        <p:spPr>
          <a:xfrm>
            <a:off x="2384934" y="4981735"/>
            <a:ext cx="5136131" cy="95615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어려운 전공 공부</a:t>
            </a:r>
            <a:r>
              <a:rPr lang="en-US" altLang="ko-KR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재밌게 할 수 있는 방법 없을까</a:t>
            </a:r>
            <a:r>
              <a:rPr lang="en-US" altLang="ko-KR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506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6354A6-C214-4A40-95B3-5681C50727BB}"/>
              </a:ext>
            </a:extLst>
          </p:cNvPr>
          <p:cNvSpPr/>
          <p:nvPr/>
        </p:nvSpPr>
        <p:spPr>
          <a:xfrm>
            <a:off x="2384934" y="5052759"/>
            <a:ext cx="5136131" cy="95615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통학시간에도 종종 하는 게임</a:t>
            </a:r>
            <a:r>
              <a:rPr lang="en-US" altLang="ko-KR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효율적으로 활용할 수 없을까</a:t>
            </a:r>
            <a:r>
              <a:rPr lang="en-US" altLang="ko-KR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?</a:t>
            </a:r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0046129F-F76B-497A-99CB-090D455095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39" y="1047606"/>
            <a:ext cx="5549908" cy="36970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3A34F1-C7DE-4406-9F02-6BE09BF85597}"/>
              </a:ext>
            </a:extLst>
          </p:cNvPr>
          <p:cNvSpPr/>
          <p:nvPr/>
        </p:nvSpPr>
        <p:spPr>
          <a:xfrm>
            <a:off x="1991942" y="1848388"/>
            <a:ext cx="4101274" cy="276772"/>
          </a:xfrm>
          <a:prstGeom prst="rect">
            <a:avLst/>
          </a:prstGeom>
          <a:noFill/>
          <a:ln w="2857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2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2DD720-DBB3-4803-8426-D5AD4C9D76F6}"/>
              </a:ext>
            </a:extLst>
          </p:cNvPr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609A47E-EB26-4689-8B98-D3DC7C589F30}"/>
              </a:ext>
            </a:extLst>
          </p:cNvPr>
          <p:cNvSpPr/>
          <p:nvPr/>
        </p:nvSpPr>
        <p:spPr>
          <a:xfrm>
            <a:off x="1900518" y="1392588"/>
            <a:ext cx="2247566" cy="2247566"/>
          </a:xfrm>
          <a:prstGeom prst="ellipse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963E607-E8FE-46BE-85AC-7AD9B2E7A049}"/>
              </a:ext>
            </a:extLst>
          </p:cNvPr>
          <p:cNvSpPr/>
          <p:nvPr/>
        </p:nvSpPr>
        <p:spPr>
          <a:xfrm rot="10800000">
            <a:off x="4648600" y="3886722"/>
            <a:ext cx="608792" cy="476374"/>
          </a:xfrm>
          <a:prstGeom prst="triangle">
            <a:avLst/>
          </a:prstGeom>
          <a:noFill/>
          <a:ln w="3810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2ADEB1-BE81-4EEC-83A0-CE79E99D20C7}"/>
              </a:ext>
            </a:extLst>
          </p:cNvPr>
          <p:cNvSpPr/>
          <p:nvPr/>
        </p:nvSpPr>
        <p:spPr>
          <a:xfrm>
            <a:off x="2002017" y="2230423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전공공부</a:t>
            </a:r>
            <a:endParaRPr lang="en-US" altLang="ko-KR" sz="32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0EF6D8-25A2-498A-BB87-ED034805B788}"/>
              </a:ext>
            </a:extLst>
          </p:cNvPr>
          <p:cNvSpPr/>
          <p:nvPr/>
        </p:nvSpPr>
        <p:spPr>
          <a:xfrm>
            <a:off x="5860796" y="2261201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게임</a:t>
            </a:r>
            <a:endParaRPr lang="en-US" altLang="ko-KR" sz="32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449ED4-1B1E-4696-9751-FFA1832B67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89" y="2074340"/>
            <a:ext cx="950819" cy="896939"/>
          </a:xfrm>
          <a:prstGeom prst="rect">
            <a:avLst/>
          </a:prstGeom>
          <a:ln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624576-FB08-4EA9-A776-DA6BDCFE3FEF}"/>
              </a:ext>
            </a:extLst>
          </p:cNvPr>
          <p:cNvSpPr/>
          <p:nvPr/>
        </p:nvSpPr>
        <p:spPr>
          <a:xfrm>
            <a:off x="2384929" y="4649481"/>
            <a:ext cx="5136131" cy="95615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전공 공부와 게임을 합쳐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공부를 재밌게 해보자</a:t>
            </a:r>
            <a:r>
              <a:rPr lang="en-US" altLang="ko-KR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!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83FBB2-A7A8-4857-BE13-D0C76C35F7EC}"/>
              </a:ext>
            </a:extLst>
          </p:cNvPr>
          <p:cNvSpPr/>
          <p:nvPr/>
        </p:nvSpPr>
        <p:spPr>
          <a:xfrm>
            <a:off x="5757913" y="1392588"/>
            <a:ext cx="2247566" cy="2247566"/>
          </a:xfrm>
          <a:prstGeom prst="ellipse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25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5" name="그림 4" descr="표지판, 셔츠, 그리기이(가) 표시된 사진&#10;&#10;자동 생성된 설명">
            <a:extLst>
              <a:ext uri="{FF2B5EF4-FFF2-40B4-BE49-F238E27FC236}">
                <a16:creationId xmlns:a16="http://schemas.microsoft.com/office/drawing/2014/main" id="{ED17BDBF-EC30-4EEF-9664-A3F08FDB44C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11" y="1035424"/>
            <a:ext cx="3079376" cy="3079376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923BAA7B-7AF0-4EA6-92E7-8AFCFBD9583F}"/>
              </a:ext>
            </a:extLst>
          </p:cNvPr>
          <p:cNvSpPr/>
          <p:nvPr/>
        </p:nvSpPr>
        <p:spPr>
          <a:xfrm>
            <a:off x="3191753" y="920106"/>
            <a:ext cx="3522494" cy="3544317"/>
          </a:xfrm>
          <a:custGeom>
            <a:avLst/>
            <a:gdLst/>
            <a:ahLst/>
            <a:cxnLst/>
            <a:rect l="l" t="t" r="r" b="b"/>
            <a:pathLst>
              <a:path w="3199129" h="3122295">
                <a:moveTo>
                  <a:pt x="1599438" y="0"/>
                </a:moveTo>
                <a:lnTo>
                  <a:pt x="1681479" y="2031"/>
                </a:lnTo>
                <a:lnTo>
                  <a:pt x="1762760" y="7874"/>
                </a:lnTo>
                <a:lnTo>
                  <a:pt x="1843024" y="17779"/>
                </a:lnTo>
                <a:lnTo>
                  <a:pt x="1921510" y="31876"/>
                </a:lnTo>
                <a:lnTo>
                  <a:pt x="1998599" y="49149"/>
                </a:lnTo>
                <a:lnTo>
                  <a:pt x="2074545" y="70230"/>
                </a:lnTo>
                <a:lnTo>
                  <a:pt x="2148966" y="94614"/>
                </a:lnTo>
                <a:lnTo>
                  <a:pt x="2221738" y="122681"/>
                </a:lnTo>
                <a:lnTo>
                  <a:pt x="2292350" y="153669"/>
                </a:lnTo>
                <a:lnTo>
                  <a:pt x="2361311" y="188340"/>
                </a:lnTo>
                <a:lnTo>
                  <a:pt x="2428366" y="225551"/>
                </a:lnTo>
                <a:lnTo>
                  <a:pt x="2493264" y="266445"/>
                </a:lnTo>
                <a:lnTo>
                  <a:pt x="2556002" y="309879"/>
                </a:lnTo>
                <a:lnTo>
                  <a:pt x="2616327" y="356107"/>
                </a:lnTo>
                <a:lnTo>
                  <a:pt x="2674112" y="404875"/>
                </a:lnTo>
                <a:lnTo>
                  <a:pt x="2729991" y="456564"/>
                </a:lnTo>
                <a:lnTo>
                  <a:pt x="2782951" y="510793"/>
                </a:lnTo>
                <a:lnTo>
                  <a:pt x="2832989" y="567436"/>
                </a:lnTo>
                <a:lnTo>
                  <a:pt x="2880487" y="626490"/>
                </a:lnTo>
                <a:lnTo>
                  <a:pt x="2925191" y="687704"/>
                </a:lnTo>
                <a:lnTo>
                  <a:pt x="2966974" y="751077"/>
                </a:lnTo>
                <a:lnTo>
                  <a:pt x="3005454" y="816482"/>
                </a:lnTo>
                <a:lnTo>
                  <a:pt x="3040634" y="883538"/>
                </a:lnTo>
                <a:lnTo>
                  <a:pt x="3072891" y="953007"/>
                </a:lnTo>
                <a:lnTo>
                  <a:pt x="3101466" y="1023874"/>
                </a:lnTo>
                <a:lnTo>
                  <a:pt x="3126740" y="1096264"/>
                </a:lnTo>
                <a:lnTo>
                  <a:pt x="3148329" y="1170558"/>
                </a:lnTo>
                <a:lnTo>
                  <a:pt x="3166110" y="1246251"/>
                </a:lnTo>
                <a:lnTo>
                  <a:pt x="3180206" y="1322831"/>
                </a:lnTo>
                <a:lnTo>
                  <a:pt x="3190493" y="1401064"/>
                </a:lnTo>
                <a:lnTo>
                  <a:pt x="3196716" y="1480692"/>
                </a:lnTo>
                <a:lnTo>
                  <a:pt x="3198876" y="1560956"/>
                </a:lnTo>
                <a:lnTo>
                  <a:pt x="3196716" y="1641220"/>
                </a:lnTo>
                <a:lnTo>
                  <a:pt x="3190493" y="1720723"/>
                </a:lnTo>
                <a:lnTo>
                  <a:pt x="3180206" y="1799081"/>
                </a:lnTo>
                <a:lnTo>
                  <a:pt x="3166110" y="1875536"/>
                </a:lnTo>
                <a:lnTo>
                  <a:pt x="3148329" y="1951354"/>
                </a:lnTo>
                <a:lnTo>
                  <a:pt x="3126740" y="2025522"/>
                </a:lnTo>
                <a:lnTo>
                  <a:pt x="3101466" y="2097913"/>
                </a:lnTo>
                <a:lnTo>
                  <a:pt x="3072891" y="2169160"/>
                </a:lnTo>
                <a:lnTo>
                  <a:pt x="3040634" y="2238374"/>
                </a:lnTo>
                <a:lnTo>
                  <a:pt x="3005581" y="2305685"/>
                </a:lnTo>
                <a:lnTo>
                  <a:pt x="2966974" y="2371216"/>
                </a:lnTo>
                <a:lnTo>
                  <a:pt x="2925191" y="2434590"/>
                </a:lnTo>
                <a:lnTo>
                  <a:pt x="2880487" y="2495804"/>
                </a:lnTo>
                <a:lnTo>
                  <a:pt x="2832989" y="2554478"/>
                </a:lnTo>
                <a:lnTo>
                  <a:pt x="2782951" y="2610992"/>
                </a:lnTo>
                <a:lnTo>
                  <a:pt x="2729991" y="2665348"/>
                </a:lnTo>
                <a:lnTo>
                  <a:pt x="2674112" y="2717038"/>
                </a:lnTo>
                <a:lnTo>
                  <a:pt x="2616327" y="2765679"/>
                </a:lnTo>
                <a:lnTo>
                  <a:pt x="2556129" y="2811907"/>
                </a:lnTo>
                <a:lnTo>
                  <a:pt x="2493264" y="2855722"/>
                </a:lnTo>
                <a:lnTo>
                  <a:pt x="2428366" y="2896235"/>
                </a:lnTo>
                <a:lnTo>
                  <a:pt x="2361311" y="2933954"/>
                </a:lnTo>
                <a:lnTo>
                  <a:pt x="2292350" y="2968116"/>
                </a:lnTo>
                <a:lnTo>
                  <a:pt x="2221738" y="2999613"/>
                </a:lnTo>
                <a:lnTo>
                  <a:pt x="2148840" y="3027298"/>
                </a:lnTo>
                <a:lnTo>
                  <a:pt x="2074545" y="3051683"/>
                </a:lnTo>
                <a:lnTo>
                  <a:pt x="1998599" y="3072765"/>
                </a:lnTo>
                <a:lnTo>
                  <a:pt x="1921510" y="3090036"/>
                </a:lnTo>
                <a:lnTo>
                  <a:pt x="1843024" y="3104134"/>
                </a:lnTo>
                <a:lnTo>
                  <a:pt x="1762760" y="3114040"/>
                </a:lnTo>
                <a:lnTo>
                  <a:pt x="1681479" y="3119754"/>
                </a:lnTo>
                <a:lnTo>
                  <a:pt x="1599438" y="3121914"/>
                </a:lnTo>
                <a:lnTo>
                  <a:pt x="1517396" y="3119754"/>
                </a:lnTo>
                <a:lnTo>
                  <a:pt x="1436115" y="3114040"/>
                </a:lnTo>
                <a:lnTo>
                  <a:pt x="1356105" y="3104134"/>
                </a:lnTo>
                <a:lnTo>
                  <a:pt x="1277365" y="3090036"/>
                </a:lnTo>
                <a:lnTo>
                  <a:pt x="1200150" y="3072765"/>
                </a:lnTo>
                <a:lnTo>
                  <a:pt x="1124203" y="3051683"/>
                </a:lnTo>
                <a:lnTo>
                  <a:pt x="1049909" y="3027298"/>
                </a:lnTo>
                <a:lnTo>
                  <a:pt x="977518" y="2999613"/>
                </a:lnTo>
                <a:lnTo>
                  <a:pt x="906526" y="2968243"/>
                </a:lnTo>
                <a:lnTo>
                  <a:pt x="837438" y="2933954"/>
                </a:lnTo>
                <a:lnTo>
                  <a:pt x="770509" y="2896235"/>
                </a:lnTo>
                <a:lnTo>
                  <a:pt x="705612" y="2855848"/>
                </a:lnTo>
                <a:lnTo>
                  <a:pt x="643127" y="2812288"/>
                </a:lnTo>
                <a:lnTo>
                  <a:pt x="582422" y="2765679"/>
                </a:lnTo>
                <a:lnTo>
                  <a:pt x="524637" y="2716910"/>
                </a:lnTo>
                <a:lnTo>
                  <a:pt x="469264" y="2665348"/>
                </a:lnTo>
                <a:lnTo>
                  <a:pt x="415925" y="2611120"/>
                </a:lnTo>
                <a:lnTo>
                  <a:pt x="365887" y="2554478"/>
                </a:lnTo>
                <a:lnTo>
                  <a:pt x="318388" y="2495804"/>
                </a:lnTo>
                <a:lnTo>
                  <a:pt x="273684" y="2434590"/>
                </a:lnTo>
                <a:lnTo>
                  <a:pt x="231901" y="2371216"/>
                </a:lnTo>
                <a:lnTo>
                  <a:pt x="193294" y="2305685"/>
                </a:lnTo>
                <a:lnTo>
                  <a:pt x="158114" y="2238374"/>
                </a:lnTo>
                <a:lnTo>
                  <a:pt x="125856" y="2169160"/>
                </a:lnTo>
                <a:lnTo>
                  <a:pt x="97281" y="2097913"/>
                </a:lnTo>
                <a:lnTo>
                  <a:pt x="72008" y="2025522"/>
                </a:lnTo>
                <a:lnTo>
                  <a:pt x="50545" y="1951481"/>
                </a:lnTo>
                <a:lnTo>
                  <a:pt x="32257" y="1875789"/>
                </a:lnTo>
                <a:lnTo>
                  <a:pt x="18161" y="1798827"/>
                </a:lnTo>
                <a:lnTo>
                  <a:pt x="8255" y="1720595"/>
                </a:lnTo>
                <a:lnTo>
                  <a:pt x="2031" y="1641220"/>
                </a:lnTo>
                <a:lnTo>
                  <a:pt x="0" y="1560956"/>
                </a:lnTo>
                <a:lnTo>
                  <a:pt x="2031" y="1480692"/>
                </a:lnTo>
                <a:lnTo>
                  <a:pt x="8255" y="1401064"/>
                </a:lnTo>
                <a:lnTo>
                  <a:pt x="18668" y="1323213"/>
                </a:lnTo>
                <a:lnTo>
                  <a:pt x="32638" y="1246377"/>
                </a:lnTo>
                <a:lnTo>
                  <a:pt x="50418" y="1170558"/>
                </a:lnTo>
                <a:lnTo>
                  <a:pt x="72008" y="1096264"/>
                </a:lnTo>
                <a:lnTo>
                  <a:pt x="97281" y="1023874"/>
                </a:lnTo>
                <a:lnTo>
                  <a:pt x="125856" y="953007"/>
                </a:lnTo>
                <a:lnTo>
                  <a:pt x="158114" y="883919"/>
                </a:lnTo>
                <a:lnTo>
                  <a:pt x="193294" y="816482"/>
                </a:lnTo>
                <a:lnTo>
                  <a:pt x="231901" y="751077"/>
                </a:lnTo>
                <a:lnTo>
                  <a:pt x="273684" y="687704"/>
                </a:lnTo>
                <a:lnTo>
                  <a:pt x="318262" y="626490"/>
                </a:lnTo>
                <a:lnTo>
                  <a:pt x="365760" y="567436"/>
                </a:lnTo>
                <a:lnTo>
                  <a:pt x="415925" y="510793"/>
                </a:lnTo>
                <a:lnTo>
                  <a:pt x="469264" y="456564"/>
                </a:lnTo>
                <a:lnTo>
                  <a:pt x="524637" y="404875"/>
                </a:lnTo>
                <a:lnTo>
                  <a:pt x="582549" y="356107"/>
                </a:lnTo>
                <a:lnTo>
                  <a:pt x="643127" y="309879"/>
                </a:lnTo>
                <a:lnTo>
                  <a:pt x="705485" y="266191"/>
                </a:lnTo>
                <a:lnTo>
                  <a:pt x="770509" y="225551"/>
                </a:lnTo>
                <a:lnTo>
                  <a:pt x="837438" y="187960"/>
                </a:lnTo>
                <a:lnTo>
                  <a:pt x="906526" y="153669"/>
                </a:lnTo>
                <a:lnTo>
                  <a:pt x="977518" y="122300"/>
                </a:lnTo>
                <a:lnTo>
                  <a:pt x="1049909" y="94487"/>
                </a:lnTo>
                <a:lnTo>
                  <a:pt x="1124203" y="70230"/>
                </a:lnTo>
                <a:lnTo>
                  <a:pt x="1200023" y="49149"/>
                </a:lnTo>
                <a:lnTo>
                  <a:pt x="1277239" y="31368"/>
                </a:lnTo>
                <a:lnTo>
                  <a:pt x="1355852" y="17779"/>
                </a:lnTo>
                <a:lnTo>
                  <a:pt x="1436115" y="7874"/>
                </a:lnTo>
                <a:lnTo>
                  <a:pt x="1517396" y="2031"/>
                </a:lnTo>
                <a:lnTo>
                  <a:pt x="1599438" y="0"/>
                </a:lnTo>
                <a:close/>
              </a:path>
            </a:pathLst>
          </a:custGeom>
          <a:ln w="127000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A21048-49CD-4956-B6BE-DDCACCA343B2}"/>
              </a:ext>
            </a:extLst>
          </p:cNvPr>
          <p:cNvSpPr/>
          <p:nvPr/>
        </p:nvSpPr>
        <p:spPr>
          <a:xfrm>
            <a:off x="2384933" y="4866417"/>
            <a:ext cx="5136131" cy="95615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반복학습으로 인한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학업 성취도 증가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474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7" name="object 19">
            <a:extLst>
              <a:ext uri="{FF2B5EF4-FFF2-40B4-BE49-F238E27FC236}">
                <a16:creationId xmlns:a16="http://schemas.microsoft.com/office/drawing/2014/main" id="{412A1DCF-D63D-4E2C-BE1C-2B257AE7F3B9}"/>
              </a:ext>
            </a:extLst>
          </p:cNvPr>
          <p:cNvSpPr/>
          <p:nvPr/>
        </p:nvSpPr>
        <p:spPr>
          <a:xfrm>
            <a:off x="3191753" y="920106"/>
            <a:ext cx="3522494" cy="3544317"/>
          </a:xfrm>
          <a:custGeom>
            <a:avLst/>
            <a:gdLst/>
            <a:ahLst/>
            <a:cxnLst/>
            <a:rect l="l" t="t" r="r" b="b"/>
            <a:pathLst>
              <a:path w="3199129" h="3122295">
                <a:moveTo>
                  <a:pt x="1599438" y="0"/>
                </a:moveTo>
                <a:lnTo>
                  <a:pt x="1681479" y="2031"/>
                </a:lnTo>
                <a:lnTo>
                  <a:pt x="1762760" y="7874"/>
                </a:lnTo>
                <a:lnTo>
                  <a:pt x="1843024" y="17779"/>
                </a:lnTo>
                <a:lnTo>
                  <a:pt x="1921510" y="31876"/>
                </a:lnTo>
                <a:lnTo>
                  <a:pt x="1998599" y="49149"/>
                </a:lnTo>
                <a:lnTo>
                  <a:pt x="2074545" y="70230"/>
                </a:lnTo>
                <a:lnTo>
                  <a:pt x="2148966" y="94614"/>
                </a:lnTo>
                <a:lnTo>
                  <a:pt x="2221738" y="122681"/>
                </a:lnTo>
                <a:lnTo>
                  <a:pt x="2292350" y="153669"/>
                </a:lnTo>
                <a:lnTo>
                  <a:pt x="2361311" y="188340"/>
                </a:lnTo>
                <a:lnTo>
                  <a:pt x="2428366" y="225551"/>
                </a:lnTo>
                <a:lnTo>
                  <a:pt x="2493264" y="266445"/>
                </a:lnTo>
                <a:lnTo>
                  <a:pt x="2556002" y="309879"/>
                </a:lnTo>
                <a:lnTo>
                  <a:pt x="2616327" y="356107"/>
                </a:lnTo>
                <a:lnTo>
                  <a:pt x="2674112" y="404875"/>
                </a:lnTo>
                <a:lnTo>
                  <a:pt x="2729991" y="456564"/>
                </a:lnTo>
                <a:lnTo>
                  <a:pt x="2782951" y="510793"/>
                </a:lnTo>
                <a:lnTo>
                  <a:pt x="2832989" y="567436"/>
                </a:lnTo>
                <a:lnTo>
                  <a:pt x="2880487" y="626490"/>
                </a:lnTo>
                <a:lnTo>
                  <a:pt x="2925191" y="687704"/>
                </a:lnTo>
                <a:lnTo>
                  <a:pt x="2966974" y="751077"/>
                </a:lnTo>
                <a:lnTo>
                  <a:pt x="3005454" y="816482"/>
                </a:lnTo>
                <a:lnTo>
                  <a:pt x="3040634" y="883538"/>
                </a:lnTo>
                <a:lnTo>
                  <a:pt x="3072891" y="953007"/>
                </a:lnTo>
                <a:lnTo>
                  <a:pt x="3101466" y="1023874"/>
                </a:lnTo>
                <a:lnTo>
                  <a:pt x="3126740" y="1096264"/>
                </a:lnTo>
                <a:lnTo>
                  <a:pt x="3148329" y="1170558"/>
                </a:lnTo>
                <a:lnTo>
                  <a:pt x="3166110" y="1246251"/>
                </a:lnTo>
                <a:lnTo>
                  <a:pt x="3180206" y="1322831"/>
                </a:lnTo>
                <a:lnTo>
                  <a:pt x="3190493" y="1401064"/>
                </a:lnTo>
                <a:lnTo>
                  <a:pt x="3196716" y="1480692"/>
                </a:lnTo>
                <a:lnTo>
                  <a:pt x="3198876" y="1560956"/>
                </a:lnTo>
                <a:lnTo>
                  <a:pt x="3196716" y="1641220"/>
                </a:lnTo>
                <a:lnTo>
                  <a:pt x="3190493" y="1720723"/>
                </a:lnTo>
                <a:lnTo>
                  <a:pt x="3180206" y="1799081"/>
                </a:lnTo>
                <a:lnTo>
                  <a:pt x="3166110" y="1875536"/>
                </a:lnTo>
                <a:lnTo>
                  <a:pt x="3148329" y="1951354"/>
                </a:lnTo>
                <a:lnTo>
                  <a:pt x="3126740" y="2025522"/>
                </a:lnTo>
                <a:lnTo>
                  <a:pt x="3101466" y="2097913"/>
                </a:lnTo>
                <a:lnTo>
                  <a:pt x="3072891" y="2169160"/>
                </a:lnTo>
                <a:lnTo>
                  <a:pt x="3040634" y="2238374"/>
                </a:lnTo>
                <a:lnTo>
                  <a:pt x="3005581" y="2305685"/>
                </a:lnTo>
                <a:lnTo>
                  <a:pt x="2966974" y="2371216"/>
                </a:lnTo>
                <a:lnTo>
                  <a:pt x="2925191" y="2434590"/>
                </a:lnTo>
                <a:lnTo>
                  <a:pt x="2880487" y="2495804"/>
                </a:lnTo>
                <a:lnTo>
                  <a:pt x="2832989" y="2554478"/>
                </a:lnTo>
                <a:lnTo>
                  <a:pt x="2782951" y="2610992"/>
                </a:lnTo>
                <a:lnTo>
                  <a:pt x="2729991" y="2665348"/>
                </a:lnTo>
                <a:lnTo>
                  <a:pt x="2674112" y="2717038"/>
                </a:lnTo>
                <a:lnTo>
                  <a:pt x="2616327" y="2765679"/>
                </a:lnTo>
                <a:lnTo>
                  <a:pt x="2556129" y="2811907"/>
                </a:lnTo>
                <a:lnTo>
                  <a:pt x="2493264" y="2855722"/>
                </a:lnTo>
                <a:lnTo>
                  <a:pt x="2428366" y="2896235"/>
                </a:lnTo>
                <a:lnTo>
                  <a:pt x="2361311" y="2933954"/>
                </a:lnTo>
                <a:lnTo>
                  <a:pt x="2292350" y="2968116"/>
                </a:lnTo>
                <a:lnTo>
                  <a:pt x="2221738" y="2999613"/>
                </a:lnTo>
                <a:lnTo>
                  <a:pt x="2148840" y="3027298"/>
                </a:lnTo>
                <a:lnTo>
                  <a:pt x="2074545" y="3051683"/>
                </a:lnTo>
                <a:lnTo>
                  <a:pt x="1998599" y="3072765"/>
                </a:lnTo>
                <a:lnTo>
                  <a:pt x="1921510" y="3090036"/>
                </a:lnTo>
                <a:lnTo>
                  <a:pt x="1843024" y="3104134"/>
                </a:lnTo>
                <a:lnTo>
                  <a:pt x="1762760" y="3114040"/>
                </a:lnTo>
                <a:lnTo>
                  <a:pt x="1681479" y="3119754"/>
                </a:lnTo>
                <a:lnTo>
                  <a:pt x="1599438" y="3121914"/>
                </a:lnTo>
                <a:lnTo>
                  <a:pt x="1517396" y="3119754"/>
                </a:lnTo>
                <a:lnTo>
                  <a:pt x="1436115" y="3114040"/>
                </a:lnTo>
                <a:lnTo>
                  <a:pt x="1356105" y="3104134"/>
                </a:lnTo>
                <a:lnTo>
                  <a:pt x="1277365" y="3090036"/>
                </a:lnTo>
                <a:lnTo>
                  <a:pt x="1200150" y="3072765"/>
                </a:lnTo>
                <a:lnTo>
                  <a:pt x="1124203" y="3051683"/>
                </a:lnTo>
                <a:lnTo>
                  <a:pt x="1049909" y="3027298"/>
                </a:lnTo>
                <a:lnTo>
                  <a:pt x="977518" y="2999613"/>
                </a:lnTo>
                <a:lnTo>
                  <a:pt x="906526" y="2968243"/>
                </a:lnTo>
                <a:lnTo>
                  <a:pt x="837438" y="2933954"/>
                </a:lnTo>
                <a:lnTo>
                  <a:pt x="770509" y="2896235"/>
                </a:lnTo>
                <a:lnTo>
                  <a:pt x="705612" y="2855848"/>
                </a:lnTo>
                <a:lnTo>
                  <a:pt x="643127" y="2812288"/>
                </a:lnTo>
                <a:lnTo>
                  <a:pt x="582422" y="2765679"/>
                </a:lnTo>
                <a:lnTo>
                  <a:pt x="524637" y="2716910"/>
                </a:lnTo>
                <a:lnTo>
                  <a:pt x="469264" y="2665348"/>
                </a:lnTo>
                <a:lnTo>
                  <a:pt x="415925" y="2611120"/>
                </a:lnTo>
                <a:lnTo>
                  <a:pt x="365887" y="2554478"/>
                </a:lnTo>
                <a:lnTo>
                  <a:pt x="318388" y="2495804"/>
                </a:lnTo>
                <a:lnTo>
                  <a:pt x="273684" y="2434590"/>
                </a:lnTo>
                <a:lnTo>
                  <a:pt x="231901" y="2371216"/>
                </a:lnTo>
                <a:lnTo>
                  <a:pt x="193294" y="2305685"/>
                </a:lnTo>
                <a:lnTo>
                  <a:pt x="158114" y="2238374"/>
                </a:lnTo>
                <a:lnTo>
                  <a:pt x="125856" y="2169160"/>
                </a:lnTo>
                <a:lnTo>
                  <a:pt x="97281" y="2097913"/>
                </a:lnTo>
                <a:lnTo>
                  <a:pt x="72008" y="2025522"/>
                </a:lnTo>
                <a:lnTo>
                  <a:pt x="50545" y="1951481"/>
                </a:lnTo>
                <a:lnTo>
                  <a:pt x="32257" y="1875789"/>
                </a:lnTo>
                <a:lnTo>
                  <a:pt x="18161" y="1798827"/>
                </a:lnTo>
                <a:lnTo>
                  <a:pt x="8255" y="1720595"/>
                </a:lnTo>
                <a:lnTo>
                  <a:pt x="2031" y="1641220"/>
                </a:lnTo>
                <a:lnTo>
                  <a:pt x="0" y="1560956"/>
                </a:lnTo>
                <a:lnTo>
                  <a:pt x="2031" y="1480692"/>
                </a:lnTo>
                <a:lnTo>
                  <a:pt x="8255" y="1401064"/>
                </a:lnTo>
                <a:lnTo>
                  <a:pt x="18668" y="1323213"/>
                </a:lnTo>
                <a:lnTo>
                  <a:pt x="32638" y="1246377"/>
                </a:lnTo>
                <a:lnTo>
                  <a:pt x="50418" y="1170558"/>
                </a:lnTo>
                <a:lnTo>
                  <a:pt x="72008" y="1096264"/>
                </a:lnTo>
                <a:lnTo>
                  <a:pt x="97281" y="1023874"/>
                </a:lnTo>
                <a:lnTo>
                  <a:pt x="125856" y="953007"/>
                </a:lnTo>
                <a:lnTo>
                  <a:pt x="158114" y="883919"/>
                </a:lnTo>
                <a:lnTo>
                  <a:pt x="193294" y="816482"/>
                </a:lnTo>
                <a:lnTo>
                  <a:pt x="231901" y="751077"/>
                </a:lnTo>
                <a:lnTo>
                  <a:pt x="273684" y="687704"/>
                </a:lnTo>
                <a:lnTo>
                  <a:pt x="318262" y="626490"/>
                </a:lnTo>
                <a:lnTo>
                  <a:pt x="365760" y="567436"/>
                </a:lnTo>
                <a:lnTo>
                  <a:pt x="415925" y="510793"/>
                </a:lnTo>
                <a:lnTo>
                  <a:pt x="469264" y="456564"/>
                </a:lnTo>
                <a:lnTo>
                  <a:pt x="524637" y="404875"/>
                </a:lnTo>
                <a:lnTo>
                  <a:pt x="582549" y="356107"/>
                </a:lnTo>
                <a:lnTo>
                  <a:pt x="643127" y="309879"/>
                </a:lnTo>
                <a:lnTo>
                  <a:pt x="705485" y="266191"/>
                </a:lnTo>
                <a:lnTo>
                  <a:pt x="770509" y="225551"/>
                </a:lnTo>
                <a:lnTo>
                  <a:pt x="837438" y="187960"/>
                </a:lnTo>
                <a:lnTo>
                  <a:pt x="906526" y="153669"/>
                </a:lnTo>
                <a:lnTo>
                  <a:pt x="977518" y="122300"/>
                </a:lnTo>
                <a:lnTo>
                  <a:pt x="1049909" y="94487"/>
                </a:lnTo>
                <a:lnTo>
                  <a:pt x="1124203" y="70230"/>
                </a:lnTo>
                <a:lnTo>
                  <a:pt x="1200023" y="49149"/>
                </a:lnTo>
                <a:lnTo>
                  <a:pt x="1277239" y="31368"/>
                </a:lnTo>
                <a:lnTo>
                  <a:pt x="1355852" y="17779"/>
                </a:lnTo>
                <a:lnTo>
                  <a:pt x="1436115" y="7874"/>
                </a:lnTo>
                <a:lnTo>
                  <a:pt x="1517396" y="2031"/>
                </a:lnTo>
                <a:lnTo>
                  <a:pt x="1599438" y="0"/>
                </a:lnTo>
                <a:close/>
              </a:path>
            </a:pathLst>
          </a:custGeom>
          <a:ln w="127000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14E2B2-6EE6-4E65-8F6F-6C5ACB08ABD9}"/>
              </a:ext>
            </a:extLst>
          </p:cNvPr>
          <p:cNvSpPr/>
          <p:nvPr/>
        </p:nvSpPr>
        <p:spPr>
          <a:xfrm>
            <a:off x="2384933" y="4857447"/>
            <a:ext cx="5136131" cy="95615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자투리 시간 활용으로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학업의 편리성 및 효율성 증가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30B3BB-89EB-4CBC-9FCA-83128622EE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8" y="1606858"/>
            <a:ext cx="2175503" cy="217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8859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2456</TotalTime>
  <Words>381</Words>
  <Application>Microsoft Office PowerPoint</Application>
  <PresentationFormat>A4 용지(210x297mm)</PresentationFormat>
  <Paragraphs>128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아리따-돋움(TTF)-Bold</vt:lpstr>
      <vt:lpstr>아리따-돋움(TTF)-Medium</vt:lpstr>
      <vt:lpstr>아리따-돋움(TTF)-SemiBold</vt:lpstr>
      <vt:lpstr>Arial</vt:lpstr>
      <vt:lpstr>Calibri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김 효선</cp:lastModifiedBy>
  <cp:revision>621</cp:revision>
  <dcterms:created xsi:type="dcterms:W3CDTF">2017-09-07T10:48:07Z</dcterms:created>
  <dcterms:modified xsi:type="dcterms:W3CDTF">2019-12-19T07:24:48Z</dcterms:modified>
</cp:coreProperties>
</file>